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  <p:sldId id="260" r:id="rId9"/>
    <p:sldId id="263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0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FCAE3E-C018-47EE-A2D6-6E9AC21E37A8}" v="133" dt="2026-08-04T22:19:30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736" autoAdjust="0"/>
  </p:normalViewPr>
  <p:slideViewPr>
    <p:cSldViewPr snapToGrid="0" snapToObjects="1">
      <p:cViewPr varScale="1">
        <p:scale>
          <a:sx n="102" d="100"/>
          <a:sy n="102" d="100"/>
        </p:scale>
        <p:origin x="9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n Knight" userId="90b83921028ee897" providerId="LiveId" clId="{3D545ECB-6CB5-4E5D-8A51-425E5608ED88}"/>
    <pc:docChg chg="undo custSel addSld delSld modSld sldOrd">
      <pc:chgData name="Karen Knight" userId="90b83921028ee897" providerId="LiveId" clId="{3D545ECB-6CB5-4E5D-8A51-425E5608ED88}" dt="2026-08-04T22:51:03.011" v="2002" actId="20577"/>
      <pc:docMkLst>
        <pc:docMk/>
      </pc:docMkLst>
      <pc:sldChg chg="modSp mod setBg">
        <pc:chgData name="Karen Knight" userId="90b83921028ee897" providerId="LiveId" clId="{3D545ECB-6CB5-4E5D-8A51-425E5608ED88}" dt="2026-07-31T20:41:17.951" v="229" actId="692"/>
        <pc:sldMkLst>
          <pc:docMk/>
          <pc:sldMk cId="0" sldId="257"/>
        </pc:sldMkLst>
        <pc:spChg chg="mod">
          <ac:chgData name="Karen Knight" userId="90b83921028ee897" providerId="LiveId" clId="{3D545ECB-6CB5-4E5D-8A51-425E5608ED88}" dt="2026-07-31T20:40:34.066" v="226" actId="692"/>
          <ac:spMkLst>
            <pc:docMk/>
            <pc:sldMk cId="0" sldId="257"/>
            <ac:spMk id="7" creationId="{00000000-0000-0000-0000-000000000000}"/>
          </ac:spMkLst>
        </pc:spChg>
        <pc:spChg chg="mod">
          <ac:chgData name="Karen Knight" userId="90b83921028ee897" providerId="LiveId" clId="{3D545ECB-6CB5-4E5D-8A51-425E5608ED88}" dt="2026-07-31T20:40:58.145" v="227" actId="692"/>
          <ac:spMkLst>
            <pc:docMk/>
            <pc:sldMk cId="0" sldId="257"/>
            <ac:spMk id="11" creationId="{00000000-0000-0000-0000-000000000000}"/>
          </ac:spMkLst>
        </pc:spChg>
        <pc:spChg chg="mod">
          <ac:chgData name="Karen Knight" userId="90b83921028ee897" providerId="LiveId" clId="{3D545ECB-6CB5-4E5D-8A51-425E5608ED88}" dt="2026-07-31T20:41:06.998" v="228" actId="692"/>
          <ac:spMkLst>
            <pc:docMk/>
            <pc:sldMk cId="0" sldId="257"/>
            <ac:spMk id="15" creationId="{00000000-0000-0000-0000-000000000000}"/>
          </ac:spMkLst>
        </pc:spChg>
        <pc:spChg chg="mod">
          <ac:chgData name="Karen Knight" userId="90b83921028ee897" providerId="LiveId" clId="{3D545ECB-6CB5-4E5D-8A51-425E5608ED88}" dt="2026-07-31T20:41:17.951" v="229" actId="692"/>
          <ac:spMkLst>
            <pc:docMk/>
            <pc:sldMk cId="0" sldId="257"/>
            <ac:spMk id="19" creationId="{00000000-0000-0000-0000-000000000000}"/>
          </ac:spMkLst>
        </pc:spChg>
      </pc:sldChg>
      <pc:sldChg chg="addSp delSp modSp mod setBg delAnim modAnim">
        <pc:chgData name="Karen Knight" userId="90b83921028ee897" providerId="LiveId" clId="{3D545ECB-6CB5-4E5D-8A51-425E5608ED88}" dt="2026-07-31T22:04:04.015" v="1129"/>
        <pc:sldMkLst>
          <pc:docMk/>
          <pc:sldMk cId="0" sldId="258"/>
        </pc:sldMkLst>
        <pc:spChg chg="mod">
          <ac:chgData name="Karen Knight" userId="90b83921028ee897" providerId="LiveId" clId="{3D545ECB-6CB5-4E5D-8A51-425E5608ED88}" dt="2026-07-31T20:29:29.778" v="31" actId="20577"/>
          <ac:spMkLst>
            <pc:docMk/>
            <pc:sldMk cId="0" sldId="258"/>
            <ac:spMk id="3" creationId="{00000000-0000-0000-0000-000000000000}"/>
          </ac:spMkLst>
        </pc:spChg>
        <pc:spChg chg="mod">
          <ac:chgData name="Karen Knight" userId="90b83921028ee897" providerId="LiveId" clId="{3D545ECB-6CB5-4E5D-8A51-425E5608ED88}" dt="2026-07-31T21:18:43.895" v="236" actId="20577"/>
          <ac:spMkLst>
            <pc:docMk/>
            <pc:sldMk cId="0" sldId="258"/>
            <ac:spMk id="8" creationId="{00000000-0000-0000-0000-000000000000}"/>
          </ac:spMkLst>
        </pc:spChg>
        <pc:spChg chg="mod">
          <ac:chgData name="Karen Knight" userId="90b83921028ee897" providerId="LiveId" clId="{3D545ECB-6CB5-4E5D-8A51-425E5608ED88}" dt="2026-07-31T21:18:46.086" v="237" actId="20577"/>
          <ac:spMkLst>
            <pc:docMk/>
            <pc:sldMk cId="0" sldId="258"/>
            <ac:spMk id="12" creationId="{00000000-0000-0000-0000-000000000000}"/>
          </ac:spMkLst>
        </pc:spChg>
        <pc:spChg chg="mod topLvl">
          <ac:chgData name="Karen Knight" userId="90b83921028ee897" providerId="LiveId" clId="{3D545ECB-6CB5-4E5D-8A51-425E5608ED88}" dt="2026-07-31T20:34:12.336" v="185" actId="164"/>
          <ac:spMkLst>
            <pc:docMk/>
            <pc:sldMk cId="0" sldId="258"/>
            <ac:spMk id="13" creationId="{00000000-0000-0000-0000-000000000000}"/>
          </ac:spMkLst>
        </pc:spChg>
        <pc:spChg chg="mod topLvl">
          <ac:chgData name="Karen Knight" userId="90b83921028ee897" providerId="LiveId" clId="{3D545ECB-6CB5-4E5D-8A51-425E5608ED88}" dt="2026-07-31T20:33:48.081" v="182" actId="164"/>
          <ac:spMkLst>
            <pc:docMk/>
            <pc:sldMk cId="0" sldId="258"/>
            <ac:spMk id="14" creationId="{00000000-0000-0000-0000-000000000000}"/>
          </ac:spMkLst>
        </pc:spChg>
        <pc:spChg chg="mod topLvl">
          <ac:chgData name="Karen Knight" userId="90b83921028ee897" providerId="LiveId" clId="{3D545ECB-6CB5-4E5D-8A51-425E5608ED88}" dt="2026-07-31T21:18:48.609" v="238" actId="20577"/>
          <ac:spMkLst>
            <pc:docMk/>
            <pc:sldMk cId="0" sldId="258"/>
            <ac:spMk id="16" creationId="{00000000-0000-0000-0000-000000000000}"/>
          </ac:spMkLst>
        </pc:spChg>
        <pc:grpChg chg="add mod">
          <ac:chgData name="Karen Knight" userId="90b83921028ee897" providerId="LiveId" clId="{3D545ECB-6CB5-4E5D-8A51-425E5608ED88}" dt="2026-07-31T20:34:12.336" v="185" actId="164"/>
          <ac:grpSpMkLst>
            <pc:docMk/>
            <pc:sldMk cId="0" sldId="258"/>
            <ac:grpSpMk id="2" creationId="{C9AEF34E-6B1D-D881-465C-0A6B93F3ECBF}"/>
          </ac:grpSpMkLst>
        </pc:grpChg>
        <pc:grpChg chg="add mod">
          <ac:chgData name="Karen Knight" userId="90b83921028ee897" providerId="LiveId" clId="{3D545ECB-6CB5-4E5D-8A51-425E5608ED88}" dt="2026-07-31T20:34:12.336" v="185" actId="164"/>
          <ac:grpSpMkLst>
            <pc:docMk/>
            <pc:sldMk cId="0" sldId="258"/>
            <ac:grpSpMk id="28" creationId="{9A9BF999-B497-94D7-A1A2-B1F537333E71}"/>
          </ac:grpSpMkLst>
        </pc:grpChg>
        <pc:picChg chg="mod topLvl">
          <ac:chgData name="Karen Knight" userId="90b83921028ee897" providerId="LiveId" clId="{3D545ECB-6CB5-4E5D-8A51-425E5608ED88}" dt="2026-07-31T20:33:48.081" v="182" actId="164"/>
          <ac:picMkLst>
            <pc:docMk/>
            <pc:sldMk cId="0" sldId="258"/>
            <ac:picMk id="15" creationId="{00000000-0000-0000-0000-000000000000}"/>
          </ac:picMkLst>
        </pc:picChg>
      </pc:sldChg>
      <pc:sldChg chg="setBg modAnim modNotesTx">
        <pc:chgData name="Karen Knight" userId="90b83921028ee897" providerId="LiveId" clId="{3D545ECB-6CB5-4E5D-8A51-425E5608ED88}" dt="2026-08-04T22:51:03.011" v="2002" actId="20577"/>
        <pc:sldMkLst>
          <pc:docMk/>
          <pc:sldMk cId="0" sldId="259"/>
        </pc:sldMkLst>
      </pc:sldChg>
      <pc:sldChg chg="addSp delSp modSp mod ord setBg delAnim modAnim">
        <pc:chgData name="Karen Knight" userId="90b83921028ee897" providerId="LiveId" clId="{3D545ECB-6CB5-4E5D-8A51-425E5608ED88}" dt="2026-08-04T22:22:43.877" v="1447" actId="20577"/>
        <pc:sldMkLst>
          <pc:docMk/>
          <pc:sldMk cId="0" sldId="260"/>
        </pc:sldMkLst>
        <pc:spChg chg="mod">
          <ac:chgData name="Karen Knight" userId="90b83921028ee897" providerId="LiveId" clId="{3D545ECB-6CB5-4E5D-8A51-425E5608ED88}" dt="2026-08-04T22:21:22.251" v="1415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Karen Knight" userId="90b83921028ee897" providerId="LiveId" clId="{3D545ECB-6CB5-4E5D-8A51-425E5608ED88}" dt="2026-08-04T22:21:31.910" v="1436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Karen Knight" userId="90b83921028ee897" providerId="LiveId" clId="{3D545ECB-6CB5-4E5D-8A51-425E5608ED88}" dt="2026-08-04T21:19:06.749" v="1191" actId="14826"/>
          <ac:spMkLst>
            <pc:docMk/>
            <pc:sldMk cId="0" sldId="260"/>
            <ac:spMk id="5" creationId="{00000000-0000-0000-0000-000000000000}"/>
          </ac:spMkLst>
        </pc:spChg>
        <pc:spChg chg="mod">
          <ac:chgData name="Karen Knight" userId="90b83921028ee897" providerId="LiveId" clId="{3D545ECB-6CB5-4E5D-8A51-425E5608ED88}" dt="2026-08-04T21:19:37.656" v="1195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Karen Knight" userId="90b83921028ee897" providerId="LiveId" clId="{3D545ECB-6CB5-4E5D-8A51-425E5608ED88}" dt="2026-08-04T22:20:34.894" v="1408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Karen Knight" userId="90b83921028ee897" providerId="LiveId" clId="{3D545ECB-6CB5-4E5D-8A51-425E5608ED88}" dt="2026-08-04T21:05:03.798" v="1156" actId="6549"/>
          <ac:spMkLst>
            <pc:docMk/>
            <pc:sldMk cId="0" sldId="260"/>
            <ac:spMk id="12" creationId="{00000000-0000-0000-0000-000000000000}"/>
          </ac:spMkLst>
        </pc:spChg>
        <pc:spChg chg="mod">
          <ac:chgData name="Karen Knight" userId="90b83921028ee897" providerId="LiveId" clId="{3D545ECB-6CB5-4E5D-8A51-425E5608ED88}" dt="2026-08-04T21:05:07.153" v="1157" actId="6549"/>
          <ac:spMkLst>
            <pc:docMk/>
            <pc:sldMk cId="0" sldId="260"/>
            <ac:spMk id="16" creationId="{00000000-0000-0000-0000-000000000000}"/>
          </ac:spMkLst>
        </pc:spChg>
        <pc:spChg chg="mod">
          <ac:chgData name="Karen Knight" userId="90b83921028ee897" providerId="LiveId" clId="{3D545ECB-6CB5-4E5D-8A51-425E5608ED88}" dt="2026-08-04T21:05:11.560" v="1158" actId="6549"/>
          <ac:spMkLst>
            <pc:docMk/>
            <pc:sldMk cId="0" sldId="260"/>
            <ac:spMk id="20" creationId="{00000000-0000-0000-0000-000000000000}"/>
          </ac:spMkLst>
        </pc:spChg>
        <pc:spChg chg="mod">
          <ac:chgData name="Karen Knight" userId="90b83921028ee897" providerId="LiveId" clId="{3D545ECB-6CB5-4E5D-8A51-425E5608ED88}" dt="2026-08-04T21:05:14.265" v="1159" actId="6549"/>
          <ac:spMkLst>
            <pc:docMk/>
            <pc:sldMk cId="0" sldId="260"/>
            <ac:spMk id="24" creationId="{00000000-0000-0000-0000-000000000000}"/>
          </ac:spMkLst>
        </pc:spChg>
        <pc:spChg chg="add mod">
          <ac:chgData name="Karen Knight" userId="90b83921028ee897" providerId="LiveId" clId="{3D545ECB-6CB5-4E5D-8A51-425E5608ED88}" dt="2026-08-04T22:21:44.232" v="1438" actId="14100"/>
          <ac:spMkLst>
            <pc:docMk/>
            <pc:sldMk cId="0" sldId="260"/>
            <ac:spMk id="33" creationId="{8E6E9165-501B-D45D-C419-66F7BB9E87C6}"/>
          </ac:spMkLst>
        </pc:spChg>
        <pc:spChg chg="add mod">
          <ac:chgData name="Karen Knight" userId="90b83921028ee897" providerId="LiveId" clId="{3D545ECB-6CB5-4E5D-8A51-425E5608ED88}" dt="2026-08-04T22:22:43.877" v="1447" actId="20577"/>
          <ac:spMkLst>
            <pc:docMk/>
            <pc:sldMk cId="0" sldId="260"/>
            <ac:spMk id="34" creationId="{0CEE3BC9-E6BF-9CD2-E880-CACAA1055FDF}"/>
          </ac:spMkLst>
        </pc:spChg>
        <pc:grpChg chg="del mod">
          <ac:chgData name="Karen Knight" userId="90b83921028ee897" providerId="LiveId" clId="{3D545ECB-6CB5-4E5D-8A51-425E5608ED88}" dt="2026-08-04T22:21:35.037" v="1437" actId="478"/>
          <ac:grpSpMkLst>
            <pc:docMk/>
            <pc:sldMk cId="0" sldId="260"/>
            <ac:grpSpMk id="28" creationId="{8CF1B353-F0B4-8115-7448-6D79A1E3B98B}"/>
          </ac:grpSpMkLst>
        </pc:grpChg>
        <pc:grpChg chg="del">
          <ac:chgData name="Karen Knight" userId="90b83921028ee897" providerId="LiveId" clId="{3D545ECB-6CB5-4E5D-8A51-425E5608ED88}" dt="2026-08-04T21:05:36.167" v="1160" actId="478"/>
          <ac:grpSpMkLst>
            <pc:docMk/>
            <pc:sldMk cId="0" sldId="260"/>
            <ac:grpSpMk id="29" creationId="{980A4DC5-B035-D1E3-4054-BB2529B03DEF}"/>
          </ac:grpSpMkLst>
        </pc:grpChg>
        <pc:grpChg chg="del">
          <ac:chgData name="Karen Knight" userId="90b83921028ee897" providerId="LiveId" clId="{3D545ECB-6CB5-4E5D-8A51-425E5608ED88}" dt="2026-08-04T21:05:37.181" v="1161" actId="478"/>
          <ac:grpSpMkLst>
            <pc:docMk/>
            <pc:sldMk cId="0" sldId="260"/>
            <ac:grpSpMk id="30" creationId="{25884C08-5157-9275-9B60-3FF3750957CF}"/>
          </ac:grpSpMkLst>
        </pc:grpChg>
        <pc:grpChg chg="del">
          <ac:chgData name="Karen Knight" userId="90b83921028ee897" providerId="LiveId" clId="{3D545ECB-6CB5-4E5D-8A51-425E5608ED88}" dt="2026-08-04T21:05:37.806" v="1162" actId="478"/>
          <ac:grpSpMkLst>
            <pc:docMk/>
            <pc:sldMk cId="0" sldId="260"/>
            <ac:grpSpMk id="31" creationId="{9EA3622A-229B-A8C2-7203-3A172D49E361}"/>
          </ac:grpSpMkLst>
        </pc:grpChg>
        <pc:grpChg chg="del">
          <ac:chgData name="Karen Knight" userId="90b83921028ee897" providerId="LiveId" clId="{3D545ECB-6CB5-4E5D-8A51-425E5608ED88}" dt="2026-08-04T21:05:38.484" v="1163" actId="478"/>
          <ac:grpSpMkLst>
            <pc:docMk/>
            <pc:sldMk cId="0" sldId="260"/>
            <ac:grpSpMk id="32" creationId="{7D586FC8-99CB-22F3-E940-86B4D2879962}"/>
          </ac:grpSpMkLst>
        </pc:grpChg>
        <pc:picChg chg="mod">
          <ac:chgData name="Karen Knight" userId="90b83921028ee897" providerId="LiveId" clId="{3D545ECB-6CB5-4E5D-8A51-425E5608ED88}" dt="2026-08-04T21:19:58.432" v="1197" actId="1076"/>
          <ac:picMkLst>
            <pc:docMk/>
            <pc:sldMk cId="0" sldId="260"/>
            <ac:picMk id="7" creationId="{00000000-0000-0000-0000-000000000000}"/>
          </ac:picMkLst>
        </pc:picChg>
      </pc:sldChg>
      <pc:sldChg chg="ord setBg modAnim">
        <pc:chgData name="Karen Knight" userId="90b83921028ee897" providerId="LiveId" clId="{3D545ECB-6CB5-4E5D-8A51-425E5608ED88}" dt="2026-08-04T22:21:07.715" v="1412"/>
        <pc:sldMkLst>
          <pc:docMk/>
          <pc:sldMk cId="0" sldId="261"/>
        </pc:sldMkLst>
      </pc:sldChg>
      <pc:sldChg chg="addSp delSp modSp mod setBg modAnim">
        <pc:chgData name="Karen Knight" userId="90b83921028ee897" providerId="LiveId" clId="{3D545ECB-6CB5-4E5D-8A51-425E5608ED88}" dt="2026-07-31T22:05:09.069" v="1146"/>
        <pc:sldMkLst>
          <pc:docMk/>
          <pc:sldMk cId="0" sldId="262"/>
        </pc:sldMkLst>
        <pc:spChg chg="mod">
          <ac:chgData name="Karen Knight" userId="90b83921028ee897" providerId="LiveId" clId="{3D545ECB-6CB5-4E5D-8A51-425E5608ED88}" dt="2026-07-31T21:38:09.563" v="1012" actId="1076"/>
          <ac:spMkLst>
            <pc:docMk/>
            <pc:sldMk cId="0" sldId="262"/>
            <ac:spMk id="3" creationId="{00000000-0000-0000-0000-000000000000}"/>
          </ac:spMkLst>
        </pc:spChg>
        <pc:spChg chg="mod topLvl">
          <ac:chgData name="Karen Knight" userId="90b83921028ee897" providerId="LiveId" clId="{3D545ECB-6CB5-4E5D-8A51-425E5608ED88}" dt="2026-07-31T21:51:59.276" v="1091" actId="164"/>
          <ac:spMkLst>
            <pc:docMk/>
            <pc:sldMk cId="0" sldId="262"/>
            <ac:spMk id="11" creationId="{D2C237B6-E1C0-9817-E21B-334FB9EAAC41}"/>
          </ac:spMkLst>
        </pc:spChg>
        <pc:spChg chg="mod topLvl">
          <ac:chgData name="Karen Knight" userId="90b83921028ee897" providerId="LiveId" clId="{3D545ECB-6CB5-4E5D-8A51-425E5608ED88}" dt="2026-07-31T21:51:59.276" v="1091" actId="164"/>
          <ac:spMkLst>
            <pc:docMk/>
            <pc:sldMk cId="0" sldId="262"/>
            <ac:spMk id="12" creationId="{BB252998-95F8-0BC2-5FD8-D4903E1D5B4D}"/>
          </ac:spMkLst>
        </pc:spChg>
        <pc:spChg chg="mod topLvl">
          <ac:chgData name="Karen Knight" userId="90b83921028ee897" providerId="LiveId" clId="{3D545ECB-6CB5-4E5D-8A51-425E5608ED88}" dt="2026-07-31T21:51:58.607" v="1090" actId="164"/>
          <ac:spMkLst>
            <pc:docMk/>
            <pc:sldMk cId="0" sldId="262"/>
            <ac:spMk id="13" creationId="{6504521D-8182-8C64-127B-2A830A7FC8F9}"/>
          </ac:spMkLst>
        </pc:spChg>
        <pc:spChg chg="mod topLvl">
          <ac:chgData name="Karen Knight" userId="90b83921028ee897" providerId="LiveId" clId="{3D545ECB-6CB5-4E5D-8A51-425E5608ED88}" dt="2026-07-31T21:51:58.607" v="1090" actId="164"/>
          <ac:spMkLst>
            <pc:docMk/>
            <pc:sldMk cId="0" sldId="262"/>
            <ac:spMk id="14" creationId="{28125277-C088-1C7F-F8E5-C2468D3D82D4}"/>
          </ac:spMkLst>
        </pc:spChg>
        <pc:spChg chg="mod topLvl">
          <ac:chgData name="Karen Knight" userId="90b83921028ee897" providerId="LiveId" clId="{3D545ECB-6CB5-4E5D-8A51-425E5608ED88}" dt="2026-07-31T21:51:57.906" v="1089" actId="164"/>
          <ac:spMkLst>
            <pc:docMk/>
            <pc:sldMk cId="0" sldId="262"/>
            <ac:spMk id="15" creationId="{0BEF93BB-1CED-761D-25F6-6557BEEFC742}"/>
          </ac:spMkLst>
        </pc:spChg>
        <pc:spChg chg="mod topLvl">
          <ac:chgData name="Karen Knight" userId="90b83921028ee897" providerId="LiveId" clId="{3D545ECB-6CB5-4E5D-8A51-425E5608ED88}" dt="2026-07-31T21:51:57.906" v="1089" actId="164"/>
          <ac:spMkLst>
            <pc:docMk/>
            <pc:sldMk cId="0" sldId="262"/>
            <ac:spMk id="16" creationId="{AA5F99F0-3F7B-5B72-A5F8-970C10727961}"/>
          </ac:spMkLst>
        </pc:spChg>
        <pc:grpChg chg="add mod">
          <ac:chgData name="Karen Knight" userId="90b83921028ee897" providerId="LiveId" clId="{3D545ECB-6CB5-4E5D-8A51-425E5608ED88}" dt="2026-07-31T22:00:23.980" v="1101" actId="164"/>
          <ac:grpSpMkLst>
            <pc:docMk/>
            <pc:sldMk cId="0" sldId="262"/>
            <ac:grpSpMk id="17" creationId="{F746190F-F01F-E583-6553-C3E532405123}"/>
          </ac:grpSpMkLst>
        </pc:grpChg>
        <pc:grpChg chg="add mod">
          <ac:chgData name="Karen Knight" userId="90b83921028ee897" providerId="LiveId" clId="{3D545ECB-6CB5-4E5D-8A51-425E5608ED88}" dt="2026-07-31T22:00:31.382" v="1102" actId="164"/>
          <ac:grpSpMkLst>
            <pc:docMk/>
            <pc:sldMk cId="0" sldId="262"/>
            <ac:grpSpMk id="18" creationId="{8A77750B-ABAD-31EF-BEDD-6E8FE7AB7BC3}"/>
          </ac:grpSpMkLst>
        </pc:grpChg>
        <pc:grpChg chg="add mod">
          <ac:chgData name="Karen Knight" userId="90b83921028ee897" providerId="LiveId" clId="{3D545ECB-6CB5-4E5D-8A51-425E5608ED88}" dt="2026-07-31T22:00:38.126" v="1103" actId="164"/>
          <ac:grpSpMkLst>
            <pc:docMk/>
            <pc:sldMk cId="0" sldId="262"/>
            <ac:grpSpMk id="19" creationId="{A3113A86-C4F9-2607-8371-57382927DB02}"/>
          </ac:grpSpMkLst>
        </pc:grpChg>
        <pc:grpChg chg="add mod">
          <ac:chgData name="Karen Knight" userId="90b83921028ee897" providerId="LiveId" clId="{3D545ECB-6CB5-4E5D-8A51-425E5608ED88}" dt="2026-07-31T22:00:23.980" v="1101" actId="164"/>
          <ac:grpSpMkLst>
            <pc:docMk/>
            <pc:sldMk cId="0" sldId="262"/>
            <ac:grpSpMk id="44" creationId="{1D9147FD-7706-D2AD-F399-441B5DD145CF}"/>
          </ac:grpSpMkLst>
        </pc:grpChg>
        <pc:grpChg chg="add mod">
          <ac:chgData name="Karen Knight" userId="90b83921028ee897" providerId="LiveId" clId="{3D545ECB-6CB5-4E5D-8A51-425E5608ED88}" dt="2026-07-31T22:00:31.382" v="1102" actId="164"/>
          <ac:grpSpMkLst>
            <pc:docMk/>
            <pc:sldMk cId="0" sldId="262"/>
            <ac:grpSpMk id="45" creationId="{A9DDC00F-4DA5-C9E1-5363-A440AC968AD0}"/>
          </ac:grpSpMkLst>
        </pc:grpChg>
        <pc:grpChg chg="add mod">
          <ac:chgData name="Karen Knight" userId="90b83921028ee897" providerId="LiveId" clId="{3D545ECB-6CB5-4E5D-8A51-425E5608ED88}" dt="2026-07-31T22:00:38.126" v="1103" actId="164"/>
          <ac:grpSpMkLst>
            <pc:docMk/>
            <pc:sldMk cId="0" sldId="262"/>
            <ac:grpSpMk id="46" creationId="{4EF41A73-E322-F1F8-9C86-548A1999072C}"/>
          </ac:grpSpMkLst>
        </pc:grpChg>
        <pc:cxnChg chg="add mod">
          <ac:chgData name="Karen Knight" userId="90b83921028ee897" providerId="LiveId" clId="{3D545ECB-6CB5-4E5D-8A51-425E5608ED88}" dt="2026-07-31T22:00:23.980" v="1101" actId="164"/>
          <ac:cxnSpMkLst>
            <pc:docMk/>
            <pc:sldMk cId="0" sldId="262"/>
            <ac:cxnSpMk id="21" creationId="{34B55CA1-413A-466E-7545-FFDB4A6BB398}"/>
          </ac:cxnSpMkLst>
        </pc:cxnChg>
        <pc:cxnChg chg="add mod">
          <ac:chgData name="Karen Knight" userId="90b83921028ee897" providerId="LiveId" clId="{3D545ECB-6CB5-4E5D-8A51-425E5608ED88}" dt="2026-07-31T22:00:31.382" v="1102" actId="164"/>
          <ac:cxnSpMkLst>
            <pc:docMk/>
            <pc:sldMk cId="0" sldId="262"/>
            <ac:cxnSpMk id="25" creationId="{EC427D07-5E61-557C-B3BA-1E190E25855B}"/>
          </ac:cxnSpMkLst>
        </pc:cxnChg>
        <pc:cxnChg chg="add mod">
          <ac:chgData name="Karen Knight" userId="90b83921028ee897" providerId="LiveId" clId="{3D545ECB-6CB5-4E5D-8A51-425E5608ED88}" dt="2026-07-31T22:00:38.126" v="1103" actId="164"/>
          <ac:cxnSpMkLst>
            <pc:docMk/>
            <pc:sldMk cId="0" sldId="262"/>
            <ac:cxnSpMk id="26" creationId="{7B83DBE4-738A-E221-2D67-291C052EA2EF}"/>
          </ac:cxnSpMkLst>
        </pc:cxnChg>
        <pc:cxnChg chg="add mod">
          <ac:chgData name="Karen Knight" userId="90b83921028ee897" providerId="LiveId" clId="{3D545ECB-6CB5-4E5D-8A51-425E5608ED88}" dt="2026-07-31T22:00:23.980" v="1101" actId="164"/>
          <ac:cxnSpMkLst>
            <pc:docMk/>
            <pc:sldMk cId="0" sldId="262"/>
            <ac:cxnSpMk id="32" creationId="{F1C22527-E98F-EDDD-5153-0EEE14ED0996}"/>
          </ac:cxnSpMkLst>
        </pc:cxnChg>
        <pc:cxnChg chg="add mod">
          <ac:chgData name="Karen Knight" userId="90b83921028ee897" providerId="LiveId" clId="{3D545ECB-6CB5-4E5D-8A51-425E5608ED88}" dt="2026-07-31T22:00:31.382" v="1102" actId="164"/>
          <ac:cxnSpMkLst>
            <pc:docMk/>
            <pc:sldMk cId="0" sldId="262"/>
            <ac:cxnSpMk id="33" creationId="{8D724042-7D44-B3BE-F254-252E20EB65FF}"/>
          </ac:cxnSpMkLst>
        </pc:cxnChg>
        <pc:cxnChg chg="add mod">
          <ac:chgData name="Karen Knight" userId="90b83921028ee897" providerId="LiveId" clId="{3D545ECB-6CB5-4E5D-8A51-425E5608ED88}" dt="2026-07-31T22:00:38.126" v="1103" actId="164"/>
          <ac:cxnSpMkLst>
            <pc:docMk/>
            <pc:sldMk cId="0" sldId="262"/>
            <ac:cxnSpMk id="34" creationId="{F261CA30-2981-6D77-C287-CC49F3DA3BC6}"/>
          </ac:cxnSpMkLst>
        </pc:cxnChg>
        <pc:cxnChg chg="add mod">
          <ac:chgData name="Karen Knight" userId="90b83921028ee897" providerId="LiveId" clId="{3D545ECB-6CB5-4E5D-8A51-425E5608ED88}" dt="2026-07-31T22:00:23.980" v="1101" actId="164"/>
          <ac:cxnSpMkLst>
            <pc:docMk/>
            <pc:sldMk cId="0" sldId="262"/>
            <ac:cxnSpMk id="35" creationId="{A81E1FD9-654C-26CE-97EA-D6AE59C5CB9F}"/>
          </ac:cxnSpMkLst>
        </pc:cxnChg>
        <pc:cxnChg chg="add mod">
          <ac:chgData name="Karen Knight" userId="90b83921028ee897" providerId="LiveId" clId="{3D545ECB-6CB5-4E5D-8A51-425E5608ED88}" dt="2026-07-31T22:00:31.382" v="1102" actId="164"/>
          <ac:cxnSpMkLst>
            <pc:docMk/>
            <pc:sldMk cId="0" sldId="262"/>
            <ac:cxnSpMk id="36" creationId="{FCD03867-7FCA-1B86-F2E2-EFDB05B12FF8}"/>
          </ac:cxnSpMkLst>
        </pc:cxnChg>
        <pc:cxnChg chg="add mod">
          <ac:chgData name="Karen Knight" userId="90b83921028ee897" providerId="LiveId" clId="{3D545ECB-6CB5-4E5D-8A51-425E5608ED88}" dt="2026-07-31T22:00:38.126" v="1103" actId="164"/>
          <ac:cxnSpMkLst>
            <pc:docMk/>
            <pc:sldMk cId="0" sldId="262"/>
            <ac:cxnSpMk id="37" creationId="{E22085BF-FCC1-D607-F021-14183798E49B}"/>
          </ac:cxnSpMkLst>
        </pc:cxnChg>
        <pc:cxnChg chg="add mod">
          <ac:chgData name="Karen Knight" userId="90b83921028ee897" providerId="LiveId" clId="{3D545ECB-6CB5-4E5D-8A51-425E5608ED88}" dt="2026-07-31T22:00:23.980" v="1101" actId="164"/>
          <ac:cxnSpMkLst>
            <pc:docMk/>
            <pc:sldMk cId="0" sldId="262"/>
            <ac:cxnSpMk id="38" creationId="{CC3BFB8A-350E-CCB5-84EE-96F995F3383E}"/>
          </ac:cxnSpMkLst>
        </pc:cxnChg>
        <pc:cxnChg chg="add mod">
          <ac:chgData name="Karen Knight" userId="90b83921028ee897" providerId="LiveId" clId="{3D545ECB-6CB5-4E5D-8A51-425E5608ED88}" dt="2026-07-31T22:00:31.382" v="1102" actId="164"/>
          <ac:cxnSpMkLst>
            <pc:docMk/>
            <pc:sldMk cId="0" sldId="262"/>
            <ac:cxnSpMk id="39" creationId="{B0122BD6-64E0-10C4-F689-33B6BC5A1744}"/>
          </ac:cxnSpMkLst>
        </pc:cxnChg>
        <pc:cxnChg chg="add mod">
          <ac:chgData name="Karen Knight" userId="90b83921028ee897" providerId="LiveId" clId="{3D545ECB-6CB5-4E5D-8A51-425E5608ED88}" dt="2026-07-31T22:00:38.126" v="1103" actId="164"/>
          <ac:cxnSpMkLst>
            <pc:docMk/>
            <pc:sldMk cId="0" sldId="262"/>
            <ac:cxnSpMk id="40" creationId="{5263E588-1B45-1439-ADB8-D740F9D98377}"/>
          </ac:cxnSpMkLst>
        </pc:cxnChg>
      </pc:sldChg>
      <pc:sldChg chg="addSp modSp mod">
        <pc:chgData name="Karen Knight" userId="90b83921028ee897" providerId="LiveId" clId="{3D545ECB-6CB5-4E5D-8A51-425E5608ED88}" dt="2026-07-31T20:45:08.919" v="234" actId="207"/>
        <pc:sldMkLst>
          <pc:docMk/>
          <pc:sldMk cId="0" sldId="263"/>
        </pc:sldMkLst>
        <pc:spChg chg="add mod">
          <ac:chgData name="Karen Knight" userId="90b83921028ee897" providerId="LiveId" clId="{3D545ECB-6CB5-4E5D-8A51-425E5608ED88}" dt="2026-07-31T20:43:45.016" v="231" actId="1076"/>
          <ac:spMkLst>
            <pc:docMk/>
            <pc:sldMk cId="0" sldId="263"/>
            <ac:spMk id="21" creationId="{0572368E-7A6B-3670-B7FD-471B37AFE4D4}"/>
          </ac:spMkLst>
        </pc:spChg>
        <pc:picChg chg="mod">
          <ac:chgData name="Karen Knight" userId="90b83921028ee897" providerId="LiveId" clId="{3D545ECB-6CB5-4E5D-8A51-425E5608ED88}" dt="2026-07-31T20:45:08.919" v="234" actId="207"/>
          <ac:picMkLst>
            <pc:docMk/>
            <pc:sldMk cId="0" sldId="263"/>
            <ac:picMk id="6" creationId="{00000000-0000-0000-0000-000000000000}"/>
          </ac:picMkLst>
        </pc:picChg>
      </pc:sldChg>
      <pc:sldChg chg="add">
        <pc:chgData name="Karen Knight" userId="90b83921028ee897" providerId="LiveId" clId="{3D545ECB-6CB5-4E5D-8A51-425E5608ED88}" dt="2026-08-04T21:04:40.432" v="1147" actId="2890"/>
        <pc:sldMkLst>
          <pc:docMk/>
          <pc:sldMk cId="1820719045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519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feedback? (Oxford dictionary: Information about the result of an experiment, performance, etc.; response.) Negative or positive information or advice to help someone improve their performance. Giving feedback is problem-solving.
Why do we give feedback: to correct behaviour that is detrimental, encourage repetition of good behaviour, help people improve.
What makes it effective: being understood, and being seen as a way to improve, rather than as criticism.
Why is it hard: don't know what to say, don't want to damage relationship, don't want people to feel bad, don't want to get fired.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#1 – things are less scary if you know exactly what to do</a:t>
            </a:r>
          </a:p>
          <a:p>
            <a:r>
              <a:rPr lang="en-US" dirty="0"/>
              <a:t>#2 – people actually WANT to know! – </a:t>
            </a:r>
            <a:r>
              <a:rPr lang="en-US"/>
              <a:t>See research</a:t>
            </a:r>
            <a:endParaRPr lang="en-US" dirty="0"/>
          </a:p>
          <a:p>
            <a:r>
              <a:rPr lang="en-US" dirty="0"/>
              <a:t>#3 – having backup documentation takes some of the emotion out of it; you’re not just repeating gossip</a:t>
            </a:r>
          </a:p>
          <a:p>
            <a:r>
              <a:rPr lang="en-US" dirty="0"/>
              <a:t>#4 – if you go into the conversation with a curiosity mindset, you won’t feel like you’re being critical</a:t>
            </a:r>
          </a:p>
          <a:p>
            <a:r>
              <a:rPr lang="en-US" dirty="0"/>
              <a:t>#5 – we can’t be good at things we only do once a year. Provide feedback every week, and positive feedback every day. Set an alarm for an hour before the end of your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B16B2-77FB-83AE-5086-E9984E5C0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3C10CA-5D19-0D65-2B76-D87673C2F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2CA9EF-60D6-DF4F-E612-09EDFF712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Behaviour is shaped by habit, by context, and by what a person believes works for them. When feedback asks someone to operate differently, it is asking them to override patterns that may be well established. A single conversation is rarely sufficient to do that. It can begin the process, but sustaining change requires more.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E680E-02DE-D457-4F1A-DC4F0E1B49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81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B00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120640" cy="5120640"/>
          </a:xfrm>
          <a:prstGeom prst="ellipse">
            <a:avLst/>
          </a:prstGeom>
          <a:solidFill>
            <a:srgbClr val="8041D9">
              <a:alpha val="4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332720" y="3291840"/>
            <a:ext cx="2926080" cy="2926080"/>
          </a:xfrm>
          <a:prstGeom prst="ellipse">
            <a:avLst/>
          </a:prstGeom>
          <a:solidFill>
            <a:srgbClr val="27004F">
              <a:alpha val="7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2697480"/>
            <a:ext cx="9601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Feedback Without Fallout</a:t>
            </a:r>
            <a:endParaRPr lang="en-US" sz="4800" dirty="0"/>
          </a:p>
        </p:txBody>
      </p:sp>
      <p:sp>
        <p:nvSpPr>
          <p:cNvPr id="6" name="Shape 4"/>
          <p:cNvSpPr/>
          <p:nvPr/>
        </p:nvSpPr>
        <p:spPr>
          <a:xfrm>
            <a:off x="914400" y="4526280"/>
            <a:ext cx="1005840" cy="0"/>
          </a:xfrm>
          <a:prstGeom prst="line">
            <a:avLst/>
          </a:prstGeom>
          <a:noFill/>
          <a:ln w="38100">
            <a:solidFill>
              <a:srgbClr val="F2D4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914400" y="470916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D9C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effective feedback with confidence, and clarity.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62179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C4A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karenknight.ca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B00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B00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874520"/>
            <a:ext cx="566928" cy="566928"/>
          </a:xfrm>
          <a:prstGeom prst="ellipse">
            <a:avLst/>
          </a:prstGeom>
          <a:solidFill>
            <a:srgbClr val="3B007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3152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600200" y="1874520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B0F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Confidence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31520" y="2587752"/>
            <a:ext cx="9144000" cy="0"/>
          </a:xfrm>
          <a:prstGeom prst="line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731520" y="2715768"/>
            <a:ext cx="566928" cy="566928"/>
          </a:xfrm>
          <a:prstGeom prst="ellipse">
            <a:avLst/>
          </a:prstGeom>
          <a:solidFill>
            <a:srgbClr val="3B007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731520" y="27157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00200" y="271576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B0F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Feedback Effective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731520" y="3429000"/>
            <a:ext cx="9144000" cy="0"/>
          </a:xfrm>
          <a:prstGeom prst="line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731520" y="3557016"/>
            <a:ext cx="566928" cy="566928"/>
          </a:xfrm>
          <a:prstGeom prst="ellipse">
            <a:avLst/>
          </a:prstGeom>
          <a:solidFill>
            <a:srgbClr val="3B007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731520" y="3557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00200" y="35570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2B0F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Feedback to Strengthen Relationships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731520" y="4270248"/>
            <a:ext cx="9144000" cy="0"/>
          </a:xfrm>
          <a:prstGeom prst="line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31520" y="4398264"/>
            <a:ext cx="566928" cy="566928"/>
          </a:xfrm>
          <a:prstGeom prst="ellipse">
            <a:avLst/>
          </a:prstGeom>
          <a:solidFill>
            <a:srgbClr val="3B0076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31520" y="439826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600200" y="4398264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B0F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Adjusting for Hierarchy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731520" y="5111496"/>
            <a:ext cx="9144000" cy="0"/>
          </a:xfrm>
          <a:prstGeom prst="line">
            <a:avLst/>
          </a:prstGeom>
          <a:noFill/>
          <a:ln w="1270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3" name="Image 0" descr="/home/claude/work/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095" y="320040"/>
            <a:ext cx="960120" cy="269118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Without Fallout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31520" y="82296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00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What Makes Giving Feedback So Hard?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58952" y="804672"/>
            <a:ext cx="0" cy="566928"/>
          </a:xfrm>
          <a:prstGeom prst="line">
            <a:avLst/>
          </a:prstGeom>
          <a:noFill/>
          <a:ln w="50800">
            <a:solidFill>
              <a:srgbClr val="F2D4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719A0D4-7B79-D8FE-E5C9-2785993F98EB}"/>
              </a:ext>
            </a:extLst>
          </p:cNvPr>
          <p:cNvGrpSpPr/>
          <p:nvPr/>
        </p:nvGrpSpPr>
        <p:grpSpPr>
          <a:xfrm>
            <a:off x="731520" y="1874520"/>
            <a:ext cx="5074920" cy="1508760"/>
            <a:chOff x="731520" y="1874520"/>
            <a:chExt cx="5074920" cy="1508760"/>
          </a:xfrm>
        </p:grpSpPr>
        <p:sp>
          <p:nvSpPr>
            <p:cNvPr id="5" name="Shape 3"/>
            <p:cNvSpPr/>
            <p:nvPr/>
          </p:nvSpPr>
          <p:spPr>
            <a:xfrm>
              <a:off x="731520" y="1874520"/>
              <a:ext cx="5074920" cy="1508760"/>
            </a:xfrm>
            <a:prstGeom prst="roundRect">
              <a:avLst>
                <a:gd name="adj" fmla="val 6061"/>
              </a:avLst>
            </a:prstGeom>
            <a:solidFill>
              <a:srgbClr val="FFFFFF"/>
            </a:solidFill>
            <a:ln/>
            <a:effectLst>
              <a:outerShdw blurRad="101600" dist="38100" dir="5400000" algn="bl" rotWithShape="0">
                <a:srgbClr val="27004F">
                  <a:alpha val="16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4"/>
            <p:cNvSpPr/>
            <p:nvPr/>
          </p:nvSpPr>
          <p:spPr>
            <a:xfrm>
              <a:off x="1051560" y="2331720"/>
              <a:ext cx="594360" cy="594360"/>
            </a:xfrm>
            <a:prstGeom prst="ellipse">
              <a:avLst/>
            </a:prstGeom>
            <a:solidFill>
              <a:srgbClr val="3B0076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7" name="Image 0" descr="/home/claude/work/icons/help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3292" y="2468880"/>
              <a:ext cx="320040" cy="320040"/>
            </a:xfrm>
            <a:prstGeom prst="rect">
              <a:avLst/>
            </a:prstGeom>
          </p:spPr>
        </p:pic>
        <p:sp>
          <p:nvSpPr>
            <p:cNvPr id="8" name="Text 5"/>
            <p:cNvSpPr/>
            <p:nvPr/>
          </p:nvSpPr>
          <p:spPr>
            <a:xfrm>
              <a:off x="1874520" y="1874520"/>
              <a:ext cx="3703320" cy="1508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8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We don’t know what to say.</a:t>
              </a:r>
              <a:endParaRPr lang="en-US" sz="18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EE437F3-F7CE-3C40-5F6E-F712D753D08D}"/>
              </a:ext>
            </a:extLst>
          </p:cNvPr>
          <p:cNvGrpSpPr/>
          <p:nvPr/>
        </p:nvGrpSpPr>
        <p:grpSpPr>
          <a:xfrm>
            <a:off x="6172200" y="1874520"/>
            <a:ext cx="5074920" cy="1508760"/>
            <a:chOff x="6172200" y="1874520"/>
            <a:chExt cx="5074920" cy="1508760"/>
          </a:xfrm>
        </p:grpSpPr>
        <p:sp>
          <p:nvSpPr>
            <p:cNvPr id="9" name="Shape 6"/>
            <p:cNvSpPr/>
            <p:nvPr/>
          </p:nvSpPr>
          <p:spPr>
            <a:xfrm>
              <a:off x="6172200" y="1874520"/>
              <a:ext cx="5074920" cy="1508760"/>
            </a:xfrm>
            <a:prstGeom prst="roundRect">
              <a:avLst>
                <a:gd name="adj" fmla="val 6061"/>
              </a:avLst>
            </a:prstGeom>
            <a:solidFill>
              <a:srgbClr val="FFFFFF"/>
            </a:solidFill>
            <a:ln/>
            <a:effectLst>
              <a:outerShdw blurRad="101600" dist="38100" dir="5400000" algn="bl" rotWithShape="0">
                <a:srgbClr val="27004F">
                  <a:alpha val="16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7"/>
            <p:cNvSpPr/>
            <p:nvPr/>
          </p:nvSpPr>
          <p:spPr>
            <a:xfrm>
              <a:off x="6492240" y="2331720"/>
              <a:ext cx="594360" cy="594360"/>
            </a:xfrm>
            <a:prstGeom prst="ellipse">
              <a:avLst/>
            </a:prstGeom>
            <a:solidFill>
              <a:srgbClr val="8041D9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11" name="Image 1" descr="/home/claude/work/icons/mess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33972" y="2468880"/>
              <a:ext cx="320040" cy="320040"/>
            </a:xfrm>
            <a:prstGeom prst="rect">
              <a:avLst/>
            </a:prstGeom>
          </p:spPr>
        </p:pic>
        <p:sp>
          <p:nvSpPr>
            <p:cNvPr id="12" name="Text 8"/>
            <p:cNvSpPr/>
            <p:nvPr/>
          </p:nvSpPr>
          <p:spPr>
            <a:xfrm>
              <a:off x="7315200" y="1874520"/>
              <a:ext cx="3703320" cy="1508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8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We’re not sure if it will help.</a:t>
              </a:r>
              <a:endParaRPr lang="en-US" sz="18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A9BF999-B497-94D7-A1A2-B1F537333E71}"/>
              </a:ext>
            </a:extLst>
          </p:cNvPr>
          <p:cNvGrpSpPr/>
          <p:nvPr/>
        </p:nvGrpSpPr>
        <p:grpSpPr>
          <a:xfrm>
            <a:off x="3231470" y="3749040"/>
            <a:ext cx="5790906" cy="1508760"/>
            <a:chOff x="3231470" y="3749040"/>
            <a:chExt cx="5790906" cy="1508760"/>
          </a:xfrm>
        </p:grpSpPr>
        <p:sp>
          <p:nvSpPr>
            <p:cNvPr id="13" name="Shape 9"/>
            <p:cNvSpPr/>
            <p:nvPr/>
          </p:nvSpPr>
          <p:spPr>
            <a:xfrm>
              <a:off x="3231470" y="3749040"/>
              <a:ext cx="5486401" cy="1508760"/>
            </a:xfrm>
            <a:prstGeom prst="roundRect">
              <a:avLst>
                <a:gd name="adj" fmla="val 6061"/>
              </a:avLst>
            </a:prstGeom>
            <a:solidFill>
              <a:srgbClr val="FFFFFF"/>
            </a:solidFill>
            <a:ln/>
            <a:effectLst>
              <a:outerShdw blurRad="101600" dist="38100" dir="5400000" algn="bl" rotWithShape="0">
                <a:srgbClr val="27004F">
                  <a:alpha val="16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9AEF34E-6B1D-D881-465C-0A6B93F3ECBF}"/>
                </a:ext>
              </a:extLst>
            </p:cNvPr>
            <p:cNvGrpSpPr/>
            <p:nvPr/>
          </p:nvGrpSpPr>
          <p:grpSpPr>
            <a:xfrm>
              <a:off x="3537307" y="4155193"/>
              <a:ext cx="594360" cy="594360"/>
              <a:chOff x="1051560" y="4206240"/>
              <a:chExt cx="594360" cy="594360"/>
            </a:xfrm>
          </p:grpSpPr>
          <p:sp>
            <p:nvSpPr>
              <p:cNvPr id="14" name="Shape 10"/>
              <p:cNvSpPr/>
              <p:nvPr/>
            </p:nvSpPr>
            <p:spPr>
              <a:xfrm>
                <a:off x="1051560" y="4206240"/>
                <a:ext cx="594360" cy="594360"/>
              </a:xfrm>
              <a:prstGeom prst="ellipse">
                <a:avLst/>
              </a:prstGeom>
              <a:solidFill>
                <a:srgbClr val="6FA638"/>
              </a:solidFill>
              <a:ln/>
            </p:spPr>
            <p:txBody>
              <a:bodyPr/>
              <a:lstStyle/>
              <a:p>
                <a:endParaRPr lang="en-GB"/>
              </a:p>
            </p:txBody>
          </p:sp>
          <p:pic>
            <p:nvPicPr>
              <p:cNvPr id="15" name="Image 2" descr="/home/claude/work/icons/check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93292" y="4343400"/>
                <a:ext cx="320040" cy="320040"/>
              </a:xfrm>
              <a:prstGeom prst="rect">
                <a:avLst/>
              </a:prstGeom>
            </p:spPr>
          </p:pic>
        </p:grpSp>
        <p:sp>
          <p:nvSpPr>
            <p:cNvPr id="16" name="Text 11"/>
            <p:cNvSpPr/>
            <p:nvPr/>
          </p:nvSpPr>
          <p:spPr>
            <a:xfrm>
              <a:off x="4437504" y="3749040"/>
              <a:ext cx="4584872" cy="1508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8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We’re scared it’ll damage the relationship.</a:t>
              </a:r>
              <a:endParaRPr lang="en-US" sz="1800" dirty="0"/>
            </a:p>
          </p:txBody>
        </p:sp>
      </p:grpSp>
      <p:pic>
        <p:nvPicPr>
          <p:cNvPr id="21" name="Image 4" descr="/home/claude/work/logo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0095" y="320040"/>
            <a:ext cx="960120" cy="26911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Without Fallout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B00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00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Building Confidence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58952" y="804672"/>
            <a:ext cx="0" cy="566928"/>
          </a:xfrm>
          <a:prstGeom prst="line">
            <a:avLst/>
          </a:prstGeom>
          <a:noFill/>
          <a:ln w="50800">
            <a:solidFill>
              <a:srgbClr val="F2D4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D708B9-968B-54F2-359A-98570C83EF2B}"/>
              </a:ext>
            </a:extLst>
          </p:cNvPr>
          <p:cNvGrpSpPr/>
          <p:nvPr/>
        </p:nvGrpSpPr>
        <p:grpSpPr>
          <a:xfrm>
            <a:off x="731520" y="1965960"/>
            <a:ext cx="1934870" cy="3520440"/>
            <a:chOff x="731520" y="1965960"/>
            <a:chExt cx="1934870" cy="3520440"/>
          </a:xfrm>
        </p:grpSpPr>
        <p:sp>
          <p:nvSpPr>
            <p:cNvPr id="5" name="Shape 3"/>
            <p:cNvSpPr/>
            <p:nvPr/>
          </p:nvSpPr>
          <p:spPr>
            <a:xfrm>
              <a:off x="731520" y="1965960"/>
              <a:ext cx="1934870" cy="3520440"/>
            </a:xfrm>
            <a:prstGeom prst="roundRect">
              <a:avLst>
                <a:gd name="adj" fmla="val 3781"/>
              </a:avLst>
            </a:prstGeom>
            <a:solidFill>
              <a:srgbClr val="F2D43D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 4"/>
            <p:cNvSpPr/>
            <p:nvPr/>
          </p:nvSpPr>
          <p:spPr>
            <a:xfrm>
              <a:off x="896112" y="2148840"/>
              <a:ext cx="160568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2600" b="1" dirty="0">
                  <a:solidFill>
                    <a:srgbClr val="2B0F45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01</a:t>
              </a:r>
              <a:endParaRPr lang="en-US" sz="26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896112" y="3108960"/>
              <a:ext cx="1605686" cy="2194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2800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Have a process in place.</a:t>
              </a:r>
              <a:endParaRPr lang="en-US" sz="28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4F7B6B9-22F7-49B0-8576-CC969B679E74}"/>
              </a:ext>
            </a:extLst>
          </p:cNvPr>
          <p:cNvGrpSpPr/>
          <p:nvPr/>
        </p:nvGrpSpPr>
        <p:grpSpPr>
          <a:xfrm>
            <a:off x="2922422" y="1965960"/>
            <a:ext cx="1934870" cy="3520440"/>
            <a:chOff x="2922422" y="1965960"/>
            <a:chExt cx="1934870" cy="3520440"/>
          </a:xfrm>
        </p:grpSpPr>
        <p:sp>
          <p:nvSpPr>
            <p:cNvPr id="9" name="Shape 7"/>
            <p:cNvSpPr/>
            <p:nvPr/>
          </p:nvSpPr>
          <p:spPr>
            <a:xfrm>
              <a:off x="2922422" y="1965960"/>
              <a:ext cx="1934870" cy="3520440"/>
            </a:xfrm>
            <a:prstGeom prst="roundRect">
              <a:avLst>
                <a:gd name="adj" fmla="val 3781"/>
              </a:avLst>
            </a:prstGeom>
            <a:solidFill>
              <a:srgbClr val="6FA638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 8"/>
            <p:cNvSpPr/>
            <p:nvPr/>
          </p:nvSpPr>
          <p:spPr>
            <a:xfrm>
              <a:off x="3087014" y="2148840"/>
              <a:ext cx="160568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26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02</a:t>
              </a:r>
              <a:endParaRPr lang="en-US" sz="26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3087014" y="2743200"/>
              <a:ext cx="1605686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endParaRPr lang="en-US" sz="11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3087014" y="3108960"/>
              <a:ext cx="1605686" cy="2194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28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Stop telling yourself stories.</a:t>
              </a:r>
              <a:endParaRPr lang="en-US" sz="28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856A5A4-7111-F065-31A9-EBF473158312}"/>
              </a:ext>
            </a:extLst>
          </p:cNvPr>
          <p:cNvGrpSpPr/>
          <p:nvPr/>
        </p:nvGrpSpPr>
        <p:grpSpPr>
          <a:xfrm>
            <a:off x="5113325" y="1965960"/>
            <a:ext cx="1934870" cy="3520440"/>
            <a:chOff x="5113325" y="1965960"/>
            <a:chExt cx="1934870" cy="3520440"/>
          </a:xfrm>
        </p:grpSpPr>
        <p:sp>
          <p:nvSpPr>
            <p:cNvPr id="13" name="Shape 11"/>
            <p:cNvSpPr/>
            <p:nvPr/>
          </p:nvSpPr>
          <p:spPr>
            <a:xfrm>
              <a:off x="5113325" y="1965960"/>
              <a:ext cx="1934870" cy="3520440"/>
            </a:xfrm>
            <a:prstGeom prst="roundRect">
              <a:avLst>
                <a:gd name="adj" fmla="val 3781"/>
              </a:avLst>
            </a:prstGeom>
            <a:solidFill>
              <a:srgbClr val="8041D9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 12"/>
            <p:cNvSpPr/>
            <p:nvPr/>
          </p:nvSpPr>
          <p:spPr>
            <a:xfrm>
              <a:off x="5277917" y="2148840"/>
              <a:ext cx="160568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26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03</a:t>
              </a:r>
              <a:endParaRPr lang="en-US" sz="26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5277917" y="3108960"/>
              <a:ext cx="1605686" cy="2194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28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Gather and document your facts.</a:t>
              </a:r>
              <a:endParaRPr lang="en-US" sz="28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CD5661-7EE1-EC41-0417-36C1A82348EB}"/>
              </a:ext>
            </a:extLst>
          </p:cNvPr>
          <p:cNvGrpSpPr/>
          <p:nvPr/>
        </p:nvGrpSpPr>
        <p:grpSpPr>
          <a:xfrm>
            <a:off x="7304227" y="1965960"/>
            <a:ext cx="1934870" cy="3520440"/>
            <a:chOff x="7304227" y="1965960"/>
            <a:chExt cx="1934870" cy="3520440"/>
          </a:xfrm>
        </p:grpSpPr>
        <p:sp>
          <p:nvSpPr>
            <p:cNvPr id="17" name="Shape 15"/>
            <p:cNvSpPr/>
            <p:nvPr/>
          </p:nvSpPr>
          <p:spPr>
            <a:xfrm>
              <a:off x="7304227" y="1965960"/>
              <a:ext cx="1934870" cy="3520440"/>
            </a:xfrm>
            <a:prstGeom prst="roundRect">
              <a:avLst>
                <a:gd name="adj" fmla="val 3781"/>
              </a:avLst>
            </a:prstGeom>
            <a:solidFill>
              <a:srgbClr val="3B0076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 16"/>
            <p:cNvSpPr/>
            <p:nvPr/>
          </p:nvSpPr>
          <p:spPr>
            <a:xfrm>
              <a:off x="7468819" y="2148840"/>
              <a:ext cx="160568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26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04</a:t>
              </a:r>
              <a:endParaRPr lang="en-US" sz="26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7468819" y="3108960"/>
              <a:ext cx="1605686" cy="2194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28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 curious.</a:t>
              </a:r>
              <a:endParaRPr lang="en-US" sz="28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FDBFA0-51FC-7357-6AD3-8A968A3AB243}"/>
              </a:ext>
            </a:extLst>
          </p:cNvPr>
          <p:cNvGrpSpPr/>
          <p:nvPr/>
        </p:nvGrpSpPr>
        <p:grpSpPr>
          <a:xfrm>
            <a:off x="9495130" y="1965960"/>
            <a:ext cx="1934870" cy="3520440"/>
            <a:chOff x="9495130" y="1965960"/>
            <a:chExt cx="1934870" cy="3520440"/>
          </a:xfrm>
        </p:grpSpPr>
        <p:sp>
          <p:nvSpPr>
            <p:cNvPr id="21" name="Shape 19"/>
            <p:cNvSpPr/>
            <p:nvPr/>
          </p:nvSpPr>
          <p:spPr>
            <a:xfrm>
              <a:off x="9495130" y="1965960"/>
              <a:ext cx="1934870" cy="3520440"/>
            </a:xfrm>
            <a:prstGeom prst="roundRect">
              <a:avLst>
                <a:gd name="adj" fmla="val 3781"/>
              </a:avLst>
            </a:prstGeom>
            <a:solidFill>
              <a:srgbClr val="27004F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 20"/>
            <p:cNvSpPr/>
            <p:nvPr/>
          </p:nvSpPr>
          <p:spPr>
            <a:xfrm>
              <a:off x="9659722" y="2148840"/>
              <a:ext cx="1605686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26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05</a:t>
              </a:r>
              <a:endParaRPr lang="en-US" sz="26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9659722" y="3108960"/>
              <a:ext cx="1605686" cy="2194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28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Practice, practice, practice!</a:t>
              </a:r>
              <a:endParaRPr lang="en-US" sz="2800" dirty="0"/>
            </a:p>
          </p:txBody>
        </p:sp>
      </p:grpSp>
      <p:pic>
        <p:nvPicPr>
          <p:cNvPr id="25" name="Image 0" descr="/home/claude/work/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095" y="320040"/>
            <a:ext cx="960120" cy="269118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Without Fallout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D936C9-13D5-6BA3-642B-4718973C4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2BC8499-5425-F2C1-9DF8-871D8AF45C62}"/>
              </a:ext>
            </a:extLst>
          </p:cNvPr>
          <p:cNvSpPr/>
          <p:nvPr/>
        </p:nvSpPr>
        <p:spPr>
          <a:xfrm>
            <a:off x="73152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B00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C5DA19F-C7EA-B508-AA7A-C9FB7C991C5B}"/>
              </a:ext>
            </a:extLst>
          </p:cNvPr>
          <p:cNvSpPr/>
          <p:nvPr/>
        </p:nvSpPr>
        <p:spPr>
          <a:xfrm>
            <a:off x="731520" y="82296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00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Making Feedback Effective</a:t>
            </a:r>
            <a:endParaRPr lang="en-US" sz="3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1D2CF9C-573C-199F-0302-4BF8D2383EC0}"/>
              </a:ext>
            </a:extLst>
          </p:cNvPr>
          <p:cNvSpPr/>
          <p:nvPr/>
        </p:nvSpPr>
        <p:spPr>
          <a:xfrm>
            <a:off x="758952" y="804672"/>
            <a:ext cx="0" cy="566928"/>
          </a:xfrm>
          <a:prstGeom prst="line">
            <a:avLst/>
          </a:prstGeom>
          <a:noFill/>
          <a:ln w="50800">
            <a:solidFill>
              <a:srgbClr val="F2D4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2907915-F44B-5397-B027-EBD6DEBFC53F}"/>
              </a:ext>
            </a:extLst>
          </p:cNvPr>
          <p:cNvGrpSpPr/>
          <p:nvPr/>
        </p:nvGrpSpPr>
        <p:grpSpPr>
          <a:xfrm>
            <a:off x="731520" y="1874520"/>
            <a:ext cx="10698480" cy="676656"/>
            <a:chOff x="731520" y="1874520"/>
            <a:chExt cx="10698480" cy="676656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42ABB211-9383-BC49-DCD5-5FB8A1F5FD89}"/>
                </a:ext>
              </a:extLst>
            </p:cNvPr>
            <p:cNvSpPr/>
            <p:nvPr/>
          </p:nvSpPr>
          <p:spPr>
            <a:xfrm>
              <a:off x="731520" y="1874520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4">
              <a:extLst>
                <a:ext uri="{FF2B5EF4-FFF2-40B4-BE49-F238E27FC236}">
                  <a16:creationId xmlns:a16="http://schemas.microsoft.com/office/drawing/2014/main" id="{E00B6FF0-9DE9-D06F-4701-F80515FB80B1}"/>
                </a:ext>
              </a:extLst>
            </p:cNvPr>
            <p:cNvSpPr/>
            <p:nvPr/>
          </p:nvSpPr>
          <p:spPr>
            <a:xfrm>
              <a:off x="960120" y="1984248"/>
              <a:ext cx="457200" cy="457200"/>
            </a:xfrm>
            <a:prstGeom prst="ellipse">
              <a:avLst/>
            </a:prstGeom>
            <a:solidFill>
              <a:srgbClr val="3B0076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7" name="Image 0" descr="/home/claude/work/icons/target.png">
              <a:extLst>
                <a:ext uri="{FF2B5EF4-FFF2-40B4-BE49-F238E27FC236}">
                  <a16:creationId xmlns:a16="http://schemas.microsoft.com/office/drawing/2014/main" id="{C6E81D36-8C55-50A1-CFF1-D979CC04D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8992" y="2103120"/>
              <a:ext cx="219456" cy="219456"/>
            </a:xfrm>
            <a:prstGeom prst="rect">
              <a:avLst/>
            </a:prstGeom>
          </p:spPr>
        </p:pic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A2F4744C-F3DA-BECE-8EC7-E014397A31AA}"/>
                </a:ext>
              </a:extLst>
            </p:cNvPr>
            <p:cNvSpPr/>
            <p:nvPr/>
          </p:nvSpPr>
          <p:spPr>
            <a:xfrm>
              <a:off x="1691640" y="1874520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Specificity – keep details specific and clear.</a:t>
              </a:r>
              <a:endParaRPr lang="en-US" sz="17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DF8F73-6C96-E871-274A-CF1A9A63A148}"/>
              </a:ext>
            </a:extLst>
          </p:cNvPr>
          <p:cNvGrpSpPr/>
          <p:nvPr/>
        </p:nvGrpSpPr>
        <p:grpSpPr>
          <a:xfrm>
            <a:off x="731520" y="2715768"/>
            <a:ext cx="10698480" cy="676656"/>
            <a:chOff x="731520" y="2715768"/>
            <a:chExt cx="10698480" cy="676656"/>
          </a:xfrm>
        </p:grpSpPr>
        <p:sp>
          <p:nvSpPr>
            <p:cNvPr id="9" name="Shape 6">
              <a:extLst>
                <a:ext uri="{FF2B5EF4-FFF2-40B4-BE49-F238E27FC236}">
                  <a16:creationId xmlns:a16="http://schemas.microsoft.com/office/drawing/2014/main" id="{44487009-AB1E-7B49-54D7-08B22E97EC8C}"/>
                </a:ext>
              </a:extLst>
            </p:cNvPr>
            <p:cNvSpPr/>
            <p:nvPr/>
          </p:nvSpPr>
          <p:spPr>
            <a:xfrm>
              <a:off x="731520" y="2715768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7">
              <a:extLst>
                <a:ext uri="{FF2B5EF4-FFF2-40B4-BE49-F238E27FC236}">
                  <a16:creationId xmlns:a16="http://schemas.microsoft.com/office/drawing/2014/main" id="{F61CB121-F3EB-5D57-6B21-5E3AF1C3DF72}"/>
                </a:ext>
              </a:extLst>
            </p:cNvPr>
            <p:cNvSpPr/>
            <p:nvPr/>
          </p:nvSpPr>
          <p:spPr>
            <a:xfrm>
              <a:off x="960120" y="2825496"/>
              <a:ext cx="457200" cy="457200"/>
            </a:xfrm>
            <a:prstGeom prst="ellipse">
              <a:avLst/>
            </a:prstGeom>
            <a:solidFill>
              <a:srgbClr val="8041D9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11" name="Image 1" descr="/home/claude/work/icons/trending.png">
              <a:extLst>
                <a:ext uri="{FF2B5EF4-FFF2-40B4-BE49-F238E27FC236}">
                  <a16:creationId xmlns:a16="http://schemas.microsoft.com/office/drawing/2014/main" id="{D242EF27-CAA7-71F3-6D31-8E18B1CBC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8992" y="2944368"/>
              <a:ext cx="219456" cy="219456"/>
            </a:xfrm>
            <a:prstGeom prst="rect">
              <a:avLst/>
            </a:prstGeom>
          </p:spPr>
        </p:pic>
        <p:sp>
          <p:nvSpPr>
            <p:cNvPr id="12" name="Text 8">
              <a:extLst>
                <a:ext uri="{FF2B5EF4-FFF2-40B4-BE49-F238E27FC236}">
                  <a16:creationId xmlns:a16="http://schemas.microsoft.com/office/drawing/2014/main" id="{196F54A0-F475-60B1-B180-D90C78B3584D}"/>
                </a:ext>
              </a:extLst>
            </p:cNvPr>
            <p:cNvSpPr/>
            <p:nvPr/>
          </p:nvSpPr>
          <p:spPr>
            <a:xfrm>
              <a:off x="1691640" y="2715768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Impact – explain how the behaviour impacts the mission or organisation.</a:t>
              </a:r>
              <a:endParaRPr lang="en-US" sz="17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44EFE6-ADB7-3A86-B434-CED328C219BD}"/>
              </a:ext>
            </a:extLst>
          </p:cNvPr>
          <p:cNvGrpSpPr/>
          <p:nvPr/>
        </p:nvGrpSpPr>
        <p:grpSpPr>
          <a:xfrm>
            <a:off x="731520" y="3557016"/>
            <a:ext cx="10698480" cy="676656"/>
            <a:chOff x="731520" y="3557016"/>
            <a:chExt cx="10698480" cy="676656"/>
          </a:xfrm>
        </p:grpSpPr>
        <p:sp>
          <p:nvSpPr>
            <p:cNvPr id="13" name="Shape 9">
              <a:extLst>
                <a:ext uri="{FF2B5EF4-FFF2-40B4-BE49-F238E27FC236}">
                  <a16:creationId xmlns:a16="http://schemas.microsoft.com/office/drawing/2014/main" id="{A8F3C684-7D32-90A8-489C-80198C10BA9F}"/>
                </a:ext>
              </a:extLst>
            </p:cNvPr>
            <p:cNvSpPr/>
            <p:nvPr/>
          </p:nvSpPr>
          <p:spPr>
            <a:xfrm>
              <a:off x="731520" y="3557016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Shape 10">
              <a:extLst>
                <a:ext uri="{FF2B5EF4-FFF2-40B4-BE49-F238E27FC236}">
                  <a16:creationId xmlns:a16="http://schemas.microsoft.com/office/drawing/2014/main" id="{DF05C7F9-30C7-5FA8-3EB0-17AF463F0380}"/>
                </a:ext>
              </a:extLst>
            </p:cNvPr>
            <p:cNvSpPr/>
            <p:nvPr/>
          </p:nvSpPr>
          <p:spPr>
            <a:xfrm>
              <a:off x="960120" y="3666744"/>
              <a:ext cx="457200" cy="457200"/>
            </a:xfrm>
            <a:prstGeom prst="ellipse">
              <a:avLst/>
            </a:prstGeom>
            <a:solidFill>
              <a:srgbClr val="6FA638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15" name="Image 2" descr="/home/claude/work/icons/compass.png">
              <a:extLst>
                <a:ext uri="{FF2B5EF4-FFF2-40B4-BE49-F238E27FC236}">
                  <a16:creationId xmlns:a16="http://schemas.microsoft.com/office/drawing/2014/main" id="{53E1EA3E-19B6-AB20-716B-BDC5341E5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8992" y="3785616"/>
              <a:ext cx="219456" cy="219456"/>
            </a:xfrm>
            <a:prstGeom prst="rect">
              <a:avLst/>
            </a:prstGeom>
          </p:spPr>
        </p:pic>
        <p:sp>
          <p:nvSpPr>
            <p:cNvPr id="16" name="Text 11">
              <a:extLst>
                <a:ext uri="{FF2B5EF4-FFF2-40B4-BE49-F238E27FC236}">
                  <a16:creationId xmlns:a16="http://schemas.microsoft.com/office/drawing/2014/main" id="{0956E347-F7F1-CDA0-0791-C7AA8C7965CE}"/>
                </a:ext>
              </a:extLst>
            </p:cNvPr>
            <p:cNvSpPr/>
            <p:nvPr/>
          </p:nvSpPr>
          <p:spPr>
            <a:xfrm>
              <a:off x="1691640" y="3557016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How to improve – provide precise steps that will lead to improvement.</a:t>
              </a:r>
              <a:endParaRPr lang="en-US" sz="17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37AC5D0-EAD6-A205-F663-04734718D855}"/>
              </a:ext>
            </a:extLst>
          </p:cNvPr>
          <p:cNvGrpSpPr/>
          <p:nvPr/>
        </p:nvGrpSpPr>
        <p:grpSpPr>
          <a:xfrm>
            <a:off x="731520" y="4398264"/>
            <a:ext cx="10698480" cy="676656"/>
            <a:chOff x="731520" y="4398264"/>
            <a:chExt cx="10698480" cy="676656"/>
          </a:xfrm>
        </p:grpSpPr>
        <p:sp>
          <p:nvSpPr>
            <p:cNvPr id="17" name="Shape 12">
              <a:extLst>
                <a:ext uri="{FF2B5EF4-FFF2-40B4-BE49-F238E27FC236}">
                  <a16:creationId xmlns:a16="http://schemas.microsoft.com/office/drawing/2014/main" id="{AEA91F9A-5905-A9F2-D2BE-52277D95D91D}"/>
                </a:ext>
              </a:extLst>
            </p:cNvPr>
            <p:cNvSpPr/>
            <p:nvPr/>
          </p:nvSpPr>
          <p:spPr>
            <a:xfrm>
              <a:off x="731520" y="4398264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Shape 13">
              <a:extLst>
                <a:ext uri="{FF2B5EF4-FFF2-40B4-BE49-F238E27FC236}">
                  <a16:creationId xmlns:a16="http://schemas.microsoft.com/office/drawing/2014/main" id="{4079DE1B-4B0F-AB9D-36E7-A56EDEDB397E}"/>
                </a:ext>
              </a:extLst>
            </p:cNvPr>
            <p:cNvSpPr/>
            <p:nvPr/>
          </p:nvSpPr>
          <p:spPr>
            <a:xfrm>
              <a:off x="960120" y="4507992"/>
              <a:ext cx="457200" cy="457200"/>
            </a:xfrm>
            <a:prstGeom prst="ellipse">
              <a:avLst/>
            </a:prstGeom>
            <a:solidFill>
              <a:srgbClr val="3B0076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19" name="Image 3" descr="/home/claude/work/icons/check.png">
              <a:extLst>
                <a:ext uri="{FF2B5EF4-FFF2-40B4-BE49-F238E27FC236}">
                  <a16:creationId xmlns:a16="http://schemas.microsoft.com/office/drawing/2014/main" id="{85E5FEDB-9BF1-736E-D755-EBACD1C6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8992" y="4626864"/>
              <a:ext cx="219456" cy="219456"/>
            </a:xfrm>
            <a:prstGeom prst="rect">
              <a:avLst/>
            </a:prstGeom>
          </p:spPr>
        </p:pic>
        <p:sp>
          <p:nvSpPr>
            <p:cNvPr id="20" name="Text 14">
              <a:extLst>
                <a:ext uri="{FF2B5EF4-FFF2-40B4-BE49-F238E27FC236}">
                  <a16:creationId xmlns:a16="http://schemas.microsoft.com/office/drawing/2014/main" id="{9B351A66-D03A-A755-2533-4BB997AC7084}"/>
                </a:ext>
              </a:extLst>
            </p:cNvPr>
            <p:cNvSpPr/>
            <p:nvPr/>
          </p:nvSpPr>
          <p:spPr>
            <a:xfrm>
              <a:off x="1691640" y="4398264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What success looks like – tell them how to judge when they’ve reached the goal.</a:t>
              </a:r>
              <a:endParaRPr lang="en-US" sz="17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EB8D84-9A04-D592-C183-20222D4928C3}"/>
              </a:ext>
            </a:extLst>
          </p:cNvPr>
          <p:cNvGrpSpPr/>
          <p:nvPr/>
        </p:nvGrpSpPr>
        <p:grpSpPr>
          <a:xfrm>
            <a:off x="731520" y="5239512"/>
            <a:ext cx="10698480" cy="676656"/>
            <a:chOff x="731520" y="5239512"/>
            <a:chExt cx="10698480" cy="676656"/>
          </a:xfrm>
        </p:grpSpPr>
        <p:sp>
          <p:nvSpPr>
            <p:cNvPr id="21" name="Shape 15">
              <a:extLst>
                <a:ext uri="{FF2B5EF4-FFF2-40B4-BE49-F238E27FC236}">
                  <a16:creationId xmlns:a16="http://schemas.microsoft.com/office/drawing/2014/main" id="{3016BBE5-140E-753B-F9C5-DF1D5263F313}"/>
                </a:ext>
              </a:extLst>
            </p:cNvPr>
            <p:cNvSpPr/>
            <p:nvPr/>
          </p:nvSpPr>
          <p:spPr>
            <a:xfrm>
              <a:off x="731520" y="5239512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Shape 16">
              <a:extLst>
                <a:ext uri="{FF2B5EF4-FFF2-40B4-BE49-F238E27FC236}">
                  <a16:creationId xmlns:a16="http://schemas.microsoft.com/office/drawing/2014/main" id="{BDAE888E-09A1-C7FA-785E-51874B0B9B41}"/>
                </a:ext>
              </a:extLst>
            </p:cNvPr>
            <p:cNvSpPr/>
            <p:nvPr/>
          </p:nvSpPr>
          <p:spPr>
            <a:xfrm>
              <a:off x="960120" y="5349240"/>
              <a:ext cx="457200" cy="457200"/>
            </a:xfrm>
            <a:prstGeom prst="ellipse">
              <a:avLst/>
            </a:prstGeom>
            <a:solidFill>
              <a:srgbClr val="8041D9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23" name="Image 4" descr="/home/claude/work/icons/mail.png">
              <a:extLst>
                <a:ext uri="{FF2B5EF4-FFF2-40B4-BE49-F238E27FC236}">
                  <a16:creationId xmlns:a16="http://schemas.microsoft.com/office/drawing/2014/main" id="{10544D7F-FDF5-98B9-2BEE-58BA5E5C6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8992" y="5468112"/>
              <a:ext cx="219456" cy="219456"/>
            </a:xfrm>
            <a:prstGeom prst="rect">
              <a:avLst/>
            </a:prstGeom>
          </p:spPr>
        </p:pic>
        <p:sp>
          <p:nvSpPr>
            <p:cNvPr id="24" name="Text 17">
              <a:extLst>
                <a:ext uri="{FF2B5EF4-FFF2-40B4-BE49-F238E27FC236}">
                  <a16:creationId xmlns:a16="http://schemas.microsoft.com/office/drawing/2014/main" id="{C63931DB-C203-E2F3-7DFA-FF01EA76675C}"/>
                </a:ext>
              </a:extLst>
            </p:cNvPr>
            <p:cNvSpPr/>
            <p:nvPr/>
          </p:nvSpPr>
          <p:spPr>
            <a:xfrm>
              <a:off x="1691640" y="5239512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Check in – Talk with them regularly to see that they’re still on track.</a:t>
              </a:r>
              <a:endParaRPr lang="en-US" sz="1700" dirty="0"/>
            </a:p>
          </p:txBody>
        </p:sp>
      </p:grpSp>
      <p:pic>
        <p:nvPicPr>
          <p:cNvPr id="25" name="Image 5" descr="/home/claude/work/logo2.png">
            <a:extLst>
              <a:ext uri="{FF2B5EF4-FFF2-40B4-BE49-F238E27FC236}">
                <a16:creationId xmlns:a16="http://schemas.microsoft.com/office/drawing/2014/main" id="{31B38BC0-F498-9B10-9CD9-F4B5A0E434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095" y="320040"/>
            <a:ext cx="960120" cy="269118"/>
          </a:xfrm>
          <a:prstGeom prst="rect">
            <a:avLst/>
          </a:prstGeom>
        </p:spPr>
      </p:pic>
      <p:sp>
        <p:nvSpPr>
          <p:cNvPr id="26" name="Text 18">
            <a:extLst>
              <a:ext uri="{FF2B5EF4-FFF2-40B4-BE49-F238E27FC236}">
                <a16:creationId xmlns:a16="http://schemas.microsoft.com/office/drawing/2014/main" id="{AB13EC78-59E7-91E1-F08E-06EF426EDDBF}"/>
              </a:ext>
            </a:extLst>
          </p:cNvPr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Without Fallout</a:t>
            </a:r>
            <a:endParaRPr lang="en-US" sz="900" dirty="0"/>
          </a:p>
        </p:txBody>
      </p:sp>
      <p:sp>
        <p:nvSpPr>
          <p:cNvPr id="27" name="Text 19">
            <a:extLst>
              <a:ext uri="{FF2B5EF4-FFF2-40B4-BE49-F238E27FC236}">
                <a16:creationId xmlns:a16="http://schemas.microsoft.com/office/drawing/2014/main" id="{EC4DD098-E8D7-AA4A-296E-743B63D4A2E8}"/>
              </a:ext>
            </a:extLst>
          </p:cNvPr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2071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B00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00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Using Feedback to Strengthen Relationships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58952" y="804672"/>
            <a:ext cx="0" cy="566928"/>
          </a:xfrm>
          <a:prstGeom prst="line">
            <a:avLst/>
          </a:prstGeom>
          <a:noFill/>
          <a:ln w="50800">
            <a:solidFill>
              <a:srgbClr val="F2D4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75038E0-0462-A28C-2CC1-F377D4BFB24E}"/>
              </a:ext>
            </a:extLst>
          </p:cNvPr>
          <p:cNvGrpSpPr/>
          <p:nvPr/>
        </p:nvGrpSpPr>
        <p:grpSpPr>
          <a:xfrm>
            <a:off x="731520" y="1783080"/>
            <a:ext cx="10698480" cy="676656"/>
            <a:chOff x="731520" y="1783080"/>
            <a:chExt cx="10698480" cy="676656"/>
          </a:xfrm>
        </p:grpSpPr>
        <p:sp>
          <p:nvSpPr>
            <p:cNvPr id="5" name="Shape 3"/>
            <p:cNvSpPr/>
            <p:nvPr/>
          </p:nvSpPr>
          <p:spPr>
            <a:xfrm>
              <a:off x="731520" y="1783080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Shape 4"/>
            <p:cNvSpPr/>
            <p:nvPr/>
          </p:nvSpPr>
          <p:spPr>
            <a:xfrm>
              <a:off x="960120" y="1892808"/>
              <a:ext cx="457200" cy="457200"/>
            </a:xfrm>
            <a:prstGeom prst="ellipse">
              <a:avLst/>
            </a:prstGeom>
            <a:solidFill>
              <a:srgbClr val="3B0076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7" name="Image 0" descr="/home/claude/work/icons/heart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8992" y="2011680"/>
              <a:ext cx="219456" cy="219456"/>
            </a:xfrm>
            <a:prstGeom prst="rect">
              <a:avLst/>
            </a:prstGeom>
          </p:spPr>
        </p:pic>
        <p:sp>
          <p:nvSpPr>
            <p:cNvPr id="8" name="Text 5"/>
            <p:cNvSpPr/>
            <p:nvPr/>
          </p:nvSpPr>
          <p:spPr>
            <a:xfrm>
              <a:off x="1691640" y="1783080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Keep to positive emotions.</a:t>
              </a:r>
              <a:endParaRPr lang="en-US" sz="1700" b="1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6C6CB83-E35F-3F75-EABB-A51973159E41}"/>
              </a:ext>
            </a:extLst>
          </p:cNvPr>
          <p:cNvGrpSpPr/>
          <p:nvPr/>
        </p:nvGrpSpPr>
        <p:grpSpPr>
          <a:xfrm>
            <a:off x="731520" y="2624328"/>
            <a:ext cx="10698480" cy="676656"/>
            <a:chOff x="731520" y="2624328"/>
            <a:chExt cx="10698480" cy="676656"/>
          </a:xfrm>
        </p:grpSpPr>
        <p:sp>
          <p:nvSpPr>
            <p:cNvPr id="9" name="Shape 6"/>
            <p:cNvSpPr/>
            <p:nvPr/>
          </p:nvSpPr>
          <p:spPr>
            <a:xfrm>
              <a:off x="731520" y="2624328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Shape 7"/>
            <p:cNvSpPr/>
            <p:nvPr/>
          </p:nvSpPr>
          <p:spPr>
            <a:xfrm>
              <a:off x="960120" y="2734056"/>
              <a:ext cx="457200" cy="457200"/>
            </a:xfrm>
            <a:prstGeom prst="ellipse">
              <a:avLst/>
            </a:prstGeom>
            <a:solidFill>
              <a:srgbClr val="8041D9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11" name="Image 1" descr="/home/claude/work/icons/trending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8992" y="2852928"/>
              <a:ext cx="219456" cy="219456"/>
            </a:xfrm>
            <a:prstGeom prst="rect">
              <a:avLst/>
            </a:prstGeom>
          </p:spPr>
        </p:pic>
        <p:sp>
          <p:nvSpPr>
            <p:cNvPr id="12" name="Text 8"/>
            <p:cNvSpPr/>
            <p:nvPr/>
          </p:nvSpPr>
          <p:spPr>
            <a:xfrm>
              <a:off x="1691640" y="2624328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Show that you are invested in their growth.</a:t>
              </a:r>
              <a:endParaRPr lang="en-US" sz="1700" b="1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DC1D29C-8634-F6C2-DBD0-62652CD60B28}"/>
              </a:ext>
            </a:extLst>
          </p:cNvPr>
          <p:cNvGrpSpPr/>
          <p:nvPr/>
        </p:nvGrpSpPr>
        <p:grpSpPr>
          <a:xfrm>
            <a:off x="731520" y="3465576"/>
            <a:ext cx="10698480" cy="676656"/>
            <a:chOff x="731520" y="3465576"/>
            <a:chExt cx="10698480" cy="676656"/>
          </a:xfrm>
        </p:grpSpPr>
        <p:sp>
          <p:nvSpPr>
            <p:cNvPr id="13" name="Shape 9"/>
            <p:cNvSpPr/>
            <p:nvPr/>
          </p:nvSpPr>
          <p:spPr>
            <a:xfrm>
              <a:off x="731520" y="3465576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Shape 10"/>
            <p:cNvSpPr/>
            <p:nvPr/>
          </p:nvSpPr>
          <p:spPr>
            <a:xfrm>
              <a:off x="960120" y="3575304"/>
              <a:ext cx="457200" cy="457200"/>
            </a:xfrm>
            <a:prstGeom prst="ellipse">
              <a:avLst/>
            </a:prstGeom>
            <a:solidFill>
              <a:srgbClr val="6FA638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15" name="Image 2" descr="/home/claude/work/icons/messag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8992" y="3694176"/>
              <a:ext cx="219456" cy="219456"/>
            </a:xfrm>
            <a:prstGeom prst="rect">
              <a:avLst/>
            </a:prstGeom>
          </p:spPr>
        </p:pic>
        <p:sp>
          <p:nvSpPr>
            <p:cNvPr id="16" name="Text 11"/>
            <p:cNvSpPr/>
            <p:nvPr/>
          </p:nvSpPr>
          <p:spPr>
            <a:xfrm>
              <a:off x="1691640" y="3465576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Ask questions. What are their ideas on moving forward?</a:t>
              </a:r>
              <a:endParaRPr lang="en-US" sz="1700" b="1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AFAB0C0-1EBA-7E28-B30B-3B102A982CEB}"/>
              </a:ext>
            </a:extLst>
          </p:cNvPr>
          <p:cNvGrpSpPr/>
          <p:nvPr/>
        </p:nvGrpSpPr>
        <p:grpSpPr>
          <a:xfrm>
            <a:off x="731520" y="4306824"/>
            <a:ext cx="10698480" cy="676656"/>
            <a:chOff x="731520" y="4306824"/>
            <a:chExt cx="10698480" cy="676656"/>
          </a:xfrm>
        </p:grpSpPr>
        <p:sp>
          <p:nvSpPr>
            <p:cNvPr id="17" name="Shape 12"/>
            <p:cNvSpPr/>
            <p:nvPr/>
          </p:nvSpPr>
          <p:spPr>
            <a:xfrm>
              <a:off x="731520" y="4306824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Shape 13"/>
            <p:cNvSpPr/>
            <p:nvPr/>
          </p:nvSpPr>
          <p:spPr>
            <a:xfrm>
              <a:off x="960120" y="4416552"/>
              <a:ext cx="457200" cy="457200"/>
            </a:xfrm>
            <a:prstGeom prst="ellipse">
              <a:avLst/>
            </a:prstGeom>
            <a:solidFill>
              <a:srgbClr val="3B0076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19" name="Image 3" descr="/home/claude/work/icons/users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8992" y="4535424"/>
              <a:ext cx="219456" cy="219456"/>
            </a:xfrm>
            <a:prstGeom prst="rect">
              <a:avLst/>
            </a:prstGeom>
          </p:spPr>
        </p:pic>
        <p:sp>
          <p:nvSpPr>
            <p:cNvPr id="20" name="Text 14"/>
            <p:cNvSpPr/>
            <p:nvPr/>
          </p:nvSpPr>
          <p:spPr>
            <a:xfrm>
              <a:off x="1691640" y="4306824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 respectful and use kind words.</a:t>
              </a:r>
              <a:endParaRPr lang="en-US" sz="1700" b="1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5FD4720-3AC1-5043-AC27-42C07C0651B5}"/>
              </a:ext>
            </a:extLst>
          </p:cNvPr>
          <p:cNvGrpSpPr/>
          <p:nvPr/>
        </p:nvGrpSpPr>
        <p:grpSpPr>
          <a:xfrm>
            <a:off x="731520" y="5148072"/>
            <a:ext cx="10698480" cy="676656"/>
            <a:chOff x="731520" y="5148072"/>
            <a:chExt cx="10698480" cy="676656"/>
          </a:xfrm>
        </p:grpSpPr>
        <p:sp>
          <p:nvSpPr>
            <p:cNvPr id="21" name="Shape 15"/>
            <p:cNvSpPr/>
            <p:nvPr/>
          </p:nvSpPr>
          <p:spPr>
            <a:xfrm>
              <a:off x="731520" y="5148072"/>
              <a:ext cx="10698480" cy="676656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27004F">
                  <a:alpha val="12000"/>
                </a:srgbClr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Shape 16"/>
            <p:cNvSpPr/>
            <p:nvPr/>
          </p:nvSpPr>
          <p:spPr>
            <a:xfrm>
              <a:off x="960120" y="5257800"/>
              <a:ext cx="457200" cy="457200"/>
            </a:xfrm>
            <a:prstGeom prst="ellipse">
              <a:avLst/>
            </a:prstGeom>
            <a:solidFill>
              <a:srgbClr val="8041D9"/>
            </a:solidFill>
            <a:ln/>
          </p:spPr>
          <p:txBody>
            <a:bodyPr/>
            <a:lstStyle/>
            <a:p>
              <a:endParaRPr lang="en-GB"/>
            </a:p>
          </p:txBody>
        </p:sp>
        <p:pic>
          <p:nvPicPr>
            <p:cNvPr id="23" name="Image 4" descr="/home/claude/work/icons/thumbsup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8992" y="5376672"/>
              <a:ext cx="219456" cy="219456"/>
            </a:xfrm>
            <a:prstGeom prst="rect">
              <a:avLst/>
            </a:prstGeom>
          </p:spPr>
        </p:pic>
        <p:sp>
          <p:nvSpPr>
            <p:cNvPr id="24" name="Text 17"/>
            <p:cNvSpPr/>
            <p:nvPr/>
          </p:nvSpPr>
          <p:spPr>
            <a:xfrm>
              <a:off x="1691640" y="5148072"/>
              <a:ext cx="9509760" cy="6766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2B0F4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 willing to help them improve.</a:t>
              </a:r>
              <a:endParaRPr lang="en-US" sz="1700" b="1" dirty="0"/>
            </a:p>
          </p:txBody>
        </p:sp>
      </p:grpSp>
      <p:pic>
        <p:nvPicPr>
          <p:cNvPr id="25" name="Image 5" descr="/home/claude/work/logo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095" y="320040"/>
            <a:ext cx="960120" cy="26911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Without Fallout</a:t>
            </a:r>
            <a:endParaRPr lang="en-US" sz="900" dirty="0"/>
          </a:p>
        </p:txBody>
      </p:sp>
      <p:sp>
        <p:nvSpPr>
          <p:cNvPr id="27" name="Text 19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B00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00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Adjusting for Hierarchy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58952" y="804672"/>
            <a:ext cx="0" cy="566928"/>
          </a:xfrm>
          <a:prstGeom prst="line">
            <a:avLst/>
          </a:prstGeom>
          <a:noFill/>
          <a:ln w="50800">
            <a:solidFill>
              <a:srgbClr val="F2D4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6" name="Image 0" descr="/home/claude/work/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095" y="320040"/>
            <a:ext cx="960120" cy="2691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Without Fallout</a:t>
            </a:r>
            <a:endParaRPr lang="en-US" sz="900" dirty="0"/>
          </a:p>
        </p:txBody>
      </p:sp>
      <p:sp>
        <p:nvSpPr>
          <p:cNvPr id="5" name="Text 4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D9147FD-7706-D2AD-F399-441B5DD145CF}"/>
              </a:ext>
            </a:extLst>
          </p:cNvPr>
          <p:cNvGrpSpPr/>
          <p:nvPr/>
        </p:nvGrpSpPr>
        <p:grpSpPr>
          <a:xfrm>
            <a:off x="731520" y="1617552"/>
            <a:ext cx="3216460" cy="4226399"/>
            <a:chOff x="731520" y="1617552"/>
            <a:chExt cx="3216460" cy="422639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746190F-F01F-E583-6553-C3E532405123}"/>
                </a:ext>
              </a:extLst>
            </p:cNvPr>
            <p:cNvGrpSpPr/>
            <p:nvPr/>
          </p:nvGrpSpPr>
          <p:grpSpPr>
            <a:xfrm>
              <a:off x="734816" y="1617552"/>
              <a:ext cx="3213164" cy="4226399"/>
              <a:chOff x="734816" y="1617552"/>
              <a:chExt cx="3213164" cy="4226399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2C237B6-E1C0-9817-E21B-334FB9EAAC41}"/>
                  </a:ext>
                </a:extLst>
              </p:cNvPr>
              <p:cNvSpPr/>
              <p:nvPr/>
            </p:nvSpPr>
            <p:spPr>
              <a:xfrm>
                <a:off x="734816" y="1617552"/>
                <a:ext cx="3213164" cy="1152000"/>
              </a:xfrm>
              <a:custGeom>
                <a:avLst/>
                <a:gdLst>
                  <a:gd name="csX0" fmla="*/ 0 w 3213164"/>
                  <a:gd name="csY0" fmla="*/ 0 h 1152000"/>
                  <a:gd name="csX1" fmla="*/ 3213164 w 3213164"/>
                  <a:gd name="csY1" fmla="*/ 0 h 1152000"/>
                  <a:gd name="csX2" fmla="*/ 3213164 w 3213164"/>
                  <a:gd name="csY2" fmla="*/ 1152000 h 1152000"/>
                  <a:gd name="csX3" fmla="*/ 0 w 3213164"/>
                  <a:gd name="csY3" fmla="*/ 1152000 h 1152000"/>
                  <a:gd name="csX4" fmla="*/ 0 w 3213164"/>
                  <a:gd name="csY4" fmla="*/ 0 h 1152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213164" h="1152000">
                    <a:moveTo>
                      <a:pt x="0" y="0"/>
                    </a:moveTo>
                    <a:lnTo>
                      <a:pt x="3213164" y="0"/>
                    </a:lnTo>
                    <a:lnTo>
                      <a:pt x="3213164" y="1152000"/>
                    </a:lnTo>
                    <a:lnTo>
                      <a:pt x="0" y="115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0076"/>
              </a:solidFill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4480" tIns="162560" rIns="284480" bIns="162560" numCol="1" spcCol="1270" anchor="ctr" anchorCtr="0">
                <a:noAutofit/>
              </a:bodyPr>
              <a:lstStyle/>
              <a:p>
                <a:pPr marL="0" lvl="0" indent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CA" sz="4000" kern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Volunteers</a:t>
                </a:r>
                <a:endParaRPr lang="en-GB" sz="4000" kern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B252998-95F8-0BC2-5FD8-D4903E1D5B4D}"/>
                  </a:ext>
                </a:extLst>
              </p:cNvPr>
              <p:cNvSpPr/>
              <p:nvPr/>
            </p:nvSpPr>
            <p:spPr>
              <a:xfrm>
                <a:off x="734816" y="2769552"/>
                <a:ext cx="3213164" cy="3074399"/>
              </a:xfrm>
              <a:custGeom>
                <a:avLst/>
                <a:gdLst>
                  <a:gd name="csX0" fmla="*/ 0 w 3213164"/>
                  <a:gd name="csY0" fmla="*/ 0 h 3074399"/>
                  <a:gd name="csX1" fmla="*/ 3213164 w 3213164"/>
                  <a:gd name="csY1" fmla="*/ 0 h 3074399"/>
                  <a:gd name="csX2" fmla="*/ 3213164 w 3213164"/>
                  <a:gd name="csY2" fmla="*/ 3074399 h 3074399"/>
                  <a:gd name="csX3" fmla="*/ 0 w 3213164"/>
                  <a:gd name="csY3" fmla="*/ 3074399 h 3074399"/>
                  <a:gd name="csX4" fmla="*/ 0 w 3213164"/>
                  <a:gd name="csY4" fmla="*/ 0 h 3074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213164" h="3074399">
                    <a:moveTo>
                      <a:pt x="0" y="0"/>
                    </a:moveTo>
                    <a:lnTo>
                      <a:pt x="3213164" y="0"/>
                    </a:lnTo>
                    <a:lnTo>
                      <a:pt x="3213164" y="3074399"/>
                    </a:lnTo>
                    <a:lnTo>
                      <a:pt x="0" y="30743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90000"/>
                </a:schemeClr>
              </a:solidFill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4676" tIns="74676" rIns="99568" bIns="112014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Show you’re invested in their growth.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Focus on impact.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Specify required changes.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Offer precise steps for improvement.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Follow up by monitoring progress, reiterating requirements &amp; celebrating wins.</a:t>
                </a:r>
                <a:endParaRPr lang="en-GB" sz="1400" kern="1200" dirty="0"/>
              </a:p>
            </p:txBody>
          </p: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B55CA1-413A-466E-7545-FFDB4A6BB398}"/>
                </a:ext>
              </a:extLst>
            </p:cNvPr>
            <p:cNvCxnSpPr>
              <a:cxnSpLocks/>
            </p:cNvCxnSpPr>
            <p:nvPr/>
          </p:nvCxnSpPr>
          <p:spPr>
            <a:xfrm>
              <a:off x="731520" y="3329126"/>
              <a:ext cx="321646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1C22527-E98F-EDDD-5153-0EEE14ED0996}"/>
                </a:ext>
              </a:extLst>
            </p:cNvPr>
            <p:cNvCxnSpPr>
              <a:cxnSpLocks/>
            </p:cNvCxnSpPr>
            <p:nvPr/>
          </p:nvCxnSpPr>
          <p:spPr>
            <a:xfrm>
              <a:off x="731520" y="3818878"/>
              <a:ext cx="321646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81E1FD9-654C-26CE-97EA-D6AE59C5CB9F}"/>
                </a:ext>
              </a:extLst>
            </p:cNvPr>
            <p:cNvCxnSpPr>
              <a:cxnSpLocks/>
            </p:cNvCxnSpPr>
            <p:nvPr/>
          </p:nvCxnSpPr>
          <p:spPr>
            <a:xfrm>
              <a:off x="731520" y="4236128"/>
              <a:ext cx="321646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C3BFB8A-350E-CCB5-84EE-96F995F3383E}"/>
                </a:ext>
              </a:extLst>
            </p:cNvPr>
            <p:cNvCxnSpPr>
              <a:cxnSpLocks/>
            </p:cNvCxnSpPr>
            <p:nvPr/>
          </p:nvCxnSpPr>
          <p:spPr>
            <a:xfrm>
              <a:off x="731520" y="4688889"/>
              <a:ext cx="321646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9DDC00F-4DA5-C9E1-5363-A440AC968AD0}"/>
              </a:ext>
            </a:extLst>
          </p:cNvPr>
          <p:cNvGrpSpPr/>
          <p:nvPr/>
        </p:nvGrpSpPr>
        <p:grpSpPr>
          <a:xfrm>
            <a:off x="4397824" y="1617552"/>
            <a:ext cx="3226244" cy="4226399"/>
            <a:chOff x="4397824" y="1617552"/>
            <a:chExt cx="3226244" cy="422639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A77750B-ABAD-31EF-BEDD-6E8FE7AB7BC3}"/>
                </a:ext>
              </a:extLst>
            </p:cNvPr>
            <p:cNvGrpSpPr/>
            <p:nvPr/>
          </p:nvGrpSpPr>
          <p:grpSpPr>
            <a:xfrm>
              <a:off x="4397824" y="1617552"/>
              <a:ext cx="3213164" cy="4226399"/>
              <a:chOff x="4397824" y="1617552"/>
              <a:chExt cx="3213164" cy="4226399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504521D-8182-8C64-127B-2A830A7FC8F9}"/>
                  </a:ext>
                </a:extLst>
              </p:cNvPr>
              <p:cNvSpPr/>
              <p:nvPr/>
            </p:nvSpPr>
            <p:spPr>
              <a:xfrm>
                <a:off x="4397824" y="1617552"/>
                <a:ext cx="3213164" cy="1152000"/>
              </a:xfrm>
              <a:custGeom>
                <a:avLst/>
                <a:gdLst>
                  <a:gd name="csX0" fmla="*/ 0 w 3213164"/>
                  <a:gd name="csY0" fmla="*/ 0 h 1152000"/>
                  <a:gd name="csX1" fmla="*/ 3213164 w 3213164"/>
                  <a:gd name="csY1" fmla="*/ 0 h 1152000"/>
                  <a:gd name="csX2" fmla="*/ 3213164 w 3213164"/>
                  <a:gd name="csY2" fmla="*/ 1152000 h 1152000"/>
                  <a:gd name="csX3" fmla="*/ 0 w 3213164"/>
                  <a:gd name="csY3" fmla="*/ 1152000 h 1152000"/>
                  <a:gd name="csX4" fmla="*/ 0 w 3213164"/>
                  <a:gd name="csY4" fmla="*/ 0 h 1152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213164" h="1152000">
                    <a:moveTo>
                      <a:pt x="0" y="0"/>
                    </a:moveTo>
                    <a:lnTo>
                      <a:pt x="3213164" y="0"/>
                    </a:lnTo>
                    <a:lnTo>
                      <a:pt x="3213164" y="1152000"/>
                    </a:lnTo>
                    <a:lnTo>
                      <a:pt x="0" y="115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0076"/>
              </a:solidFill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4480" tIns="162560" rIns="284480" bIns="162560" numCol="1" spcCol="1270" anchor="ctr" anchorCtr="0">
                <a:noAutofit/>
              </a:bodyPr>
              <a:lstStyle/>
              <a:p>
                <a:pPr marL="0" lvl="0" indent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CA" sz="4000" kern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Other Staff</a:t>
                </a:r>
                <a:endParaRPr lang="en-GB" sz="4000" kern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28125277-C088-1C7F-F8E5-C2468D3D82D4}"/>
                  </a:ext>
                </a:extLst>
              </p:cNvPr>
              <p:cNvSpPr/>
              <p:nvPr/>
            </p:nvSpPr>
            <p:spPr>
              <a:xfrm>
                <a:off x="4397824" y="2769552"/>
                <a:ext cx="3213164" cy="3074399"/>
              </a:xfrm>
              <a:custGeom>
                <a:avLst/>
                <a:gdLst>
                  <a:gd name="csX0" fmla="*/ 0 w 3213164"/>
                  <a:gd name="csY0" fmla="*/ 0 h 3074399"/>
                  <a:gd name="csX1" fmla="*/ 3213164 w 3213164"/>
                  <a:gd name="csY1" fmla="*/ 0 h 3074399"/>
                  <a:gd name="csX2" fmla="*/ 3213164 w 3213164"/>
                  <a:gd name="csY2" fmla="*/ 3074399 h 3074399"/>
                  <a:gd name="csX3" fmla="*/ 0 w 3213164"/>
                  <a:gd name="csY3" fmla="*/ 3074399 h 3074399"/>
                  <a:gd name="csX4" fmla="*/ 0 w 3213164"/>
                  <a:gd name="csY4" fmla="*/ 0 h 3074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213164" h="3074399">
                    <a:moveTo>
                      <a:pt x="0" y="0"/>
                    </a:moveTo>
                    <a:lnTo>
                      <a:pt x="3213164" y="0"/>
                    </a:lnTo>
                    <a:lnTo>
                      <a:pt x="3213164" y="3074399"/>
                    </a:lnTo>
                    <a:lnTo>
                      <a:pt x="0" y="30743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90000"/>
                </a:schemeClr>
              </a:solidFill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4676" tIns="74676" rIns="99568" bIns="112014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Show you’re interested in making their work easier.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Focus on shared goals.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Offer tit for tat.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dirty="0"/>
                  <a:t>Offer suggestions </a:t>
                </a:r>
                <a:r>
                  <a:rPr lang="en-CA" sz="1400" kern="1200" dirty="0"/>
                  <a:t>for improvement.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Follow up by quick reminders and offers of support.</a:t>
                </a:r>
                <a:endParaRPr lang="en-GB" sz="1400" kern="1200" dirty="0"/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C427D07-5E61-557C-B3BA-1E190E25855B}"/>
                </a:ext>
              </a:extLst>
            </p:cNvPr>
            <p:cNvCxnSpPr>
              <a:cxnSpLocks/>
            </p:cNvCxnSpPr>
            <p:nvPr/>
          </p:nvCxnSpPr>
          <p:spPr>
            <a:xfrm>
              <a:off x="4397824" y="3321728"/>
              <a:ext cx="32262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D724042-7D44-B3BE-F254-252E20EB65FF}"/>
                </a:ext>
              </a:extLst>
            </p:cNvPr>
            <p:cNvCxnSpPr>
              <a:cxnSpLocks/>
            </p:cNvCxnSpPr>
            <p:nvPr/>
          </p:nvCxnSpPr>
          <p:spPr>
            <a:xfrm>
              <a:off x="4397824" y="3811480"/>
              <a:ext cx="32262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CD03867-7FCA-1B86-F2E2-EFDB05B12FF8}"/>
                </a:ext>
              </a:extLst>
            </p:cNvPr>
            <p:cNvCxnSpPr>
              <a:cxnSpLocks/>
            </p:cNvCxnSpPr>
            <p:nvPr/>
          </p:nvCxnSpPr>
          <p:spPr>
            <a:xfrm>
              <a:off x="4397824" y="4228730"/>
              <a:ext cx="32262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0122BD6-64E0-10C4-F689-33B6BC5A1744}"/>
                </a:ext>
              </a:extLst>
            </p:cNvPr>
            <p:cNvCxnSpPr>
              <a:cxnSpLocks/>
            </p:cNvCxnSpPr>
            <p:nvPr/>
          </p:nvCxnSpPr>
          <p:spPr>
            <a:xfrm>
              <a:off x="4397824" y="4681491"/>
              <a:ext cx="32262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EF41A73-E322-F1F8-9C86-548A1999072C}"/>
              </a:ext>
            </a:extLst>
          </p:cNvPr>
          <p:cNvGrpSpPr/>
          <p:nvPr/>
        </p:nvGrpSpPr>
        <p:grpSpPr>
          <a:xfrm>
            <a:off x="8047752" y="1617552"/>
            <a:ext cx="3226244" cy="4226399"/>
            <a:chOff x="8047752" y="1617552"/>
            <a:chExt cx="3226244" cy="422639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3113A86-C4F9-2607-8371-57382927DB02}"/>
                </a:ext>
              </a:extLst>
            </p:cNvPr>
            <p:cNvGrpSpPr/>
            <p:nvPr/>
          </p:nvGrpSpPr>
          <p:grpSpPr>
            <a:xfrm>
              <a:off x="8060832" y="1617552"/>
              <a:ext cx="3213164" cy="4226399"/>
              <a:chOff x="8060832" y="1617552"/>
              <a:chExt cx="3213164" cy="4226399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0BEF93BB-1CED-761D-25F6-6557BEEFC742}"/>
                  </a:ext>
                </a:extLst>
              </p:cNvPr>
              <p:cNvSpPr/>
              <p:nvPr/>
            </p:nvSpPr>
            <p:spPr>
              <a:xfrm>
                <a:off x="8060832" y="1617552"/>
                <a:ext cx="3213164" cy="1152000"/>
              </a:xfrm>
              <a:custGeom>
                <a:avLst/>
                <a:gdLst>
                  <a:gd name="csX0" fmla="*/ 0 w 3213164"/>
                  <a:gd name="csY0" fmla="*/ 0 h 1152000"/>
                  <a:gd name="csX1" fmla="*/ 3213164 w 3213164"/>
                  <a:gd name="csY1" fmla="*/ 0 h 1152000"/>
                  <a:gd name="csX2" fmla="*/ 3213164 w 3213164"/>
                  <a:gd name="csY2" fmla="*/ 1152000 h 1152000"/>
                  <a:gd name="csX3" fmla="*/ 0 w 3213164"/>
                  <a:gd name="csY3" fmla="*/ 1152000 h 1152000"/>
                  <a:gd name="csX4" fmla="*/ 0 w 3213164"/>
                  <a:gd name="csY4" fmla="*/ 0 h 1152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213164" h="1152000">
                    <a:moveTo>
                      <a:pt x="0" y="0"/>
                    </a:moveTo>
                    <a:lnTo>
                      <a:pt x="3213164" y="0"/>
                    </a:lnTo>
                    <a:lnTo>
                      <a:pt x="3213164" y="1152000"/>
                    </a:lnTo>
                    <a:lnTo>
                      <a:pt x="0" y="1152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0076"/>
              </a:solidFill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4480" tIns="162560" rIns="284480" bIns="162560" numCol="1" spcCol="1270" anchor="ctr" anchorCtr="0">
                <a:noAutofit/>
              </a:bodyPr>
              <a:lstStyle/>
              <a:p>
                <a:pPr marL="0" lvl="0" indent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CA" sz="4000" kern="1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Supervisors</a:t>
                </a:r>
                <a:endParaRPr lang="en-GB" sz="4000" kern="1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A5F99F0-3F7B-5B72-A5F8-970C10727961}"/>
                  </a:ext>
                </a:extLst>
              </p:cNvPr>
              <p:cNvSpPr/>
              <p:nvPr/>
            </p:nvSpPr>
            <p:spPr>
              <a:xfrm>
                <a:off x="8060832" y="2769552"/>
                <a:ext cx="3213164" cy="3074399"/>
              </a:xfrm>
              <a:custGeom>
                <a:avLst/>
                <a:gdLst>
                  <a:gd name="csX0" fmla="*/ 0 w 3213164"/>
                  <a:gd name="csY0" fmla="*/ 0 h 3074399"/>
                  <a:gd name="csX1" fmla="*/ 3213164 w 3213164"/>
                  <a:gd name="csY1" fmla="*/ 0 h 3074399"/>
                  <a:gd name="csX2" fmla="*/ 3213164 w 3213164"/>
                  <a:gd name="csY2" fmla="*/ 3074399 h 3074399"/>
                  <a:gd name="csX3" fmla="*/ 0 w 3213164"/>
                  <a:gd name="csY3" fmla="*/ 3074399 h 3074399"/>
                  <a:gd name="csX4" fmla="*/ 0 w 3213164"/>
                  <a:gd name="csY4" fmla="*/ 0 h 3074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213164" h="3074399">
                    <a:moveTo>
                      <a:pt x="0" y="0"/>
                    </a:moveTo>
                    <a:lnTo>
                      <a:pt x="3213164" y="0"/>
                    </a:lnTo>
                    <a:lnTo>
                      <a:pt x="3213164" y="3074399"/>
                    </a:lnTo>
                    <a:lnTo>
                      <a:pt x="0" y="30743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90000"/>
                </a:schemeClr>
              </a:solidFill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4676" tIns="74676" rIns="99568" bIns="112014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Show you support their plans.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Focus on organisational needs and risks.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Ask for advice.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Brainstorm ideas for improvement.</a:t>
                </a: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endParaRPr lang="en-GB" sz="1400" kern="1200" dirty="0"/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CA" sz="1400" kern="1200" dirty="0"/>
                  <a:t>Follow up by casual check ins.</a:t>
                </a:r>
                <a:endParaRPr lang="en-GB" sz="1400" kern="1200" dirty="0"/>
              </a:p>
            </p:txBody>
          </p:sp>
        </p:grp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B83DBE4-738A-E221-2D67-291C052EA2EF}"/>
                </a:ext>
              </a:extLst>
            </p:cNvPr>
            <p:cNvCxnSpPr>
              <a:cxnSpLocks/>
            </p:cNvCxnSpPr>
            <p:nvPr/>
          </p:nvCxnSpPr>
          <p:spPr>
            <a:xfrm>
              <a:off x="8047752" y="3321728"/>
              <a:ext cx="32262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261CA30-2981-6D77-C287-CC49F3DA3BC6}"/>
                </a:ext>
              </a:extLst>
            </p:cNvPr>
            <p:cNvCxnSpPr>
              <a:cxnSpLocks/>
            </p:cNvCxnSpPr>
            <p:nvPr/>
          </p:nvCxnSpPr>
          <p:spPr>
            <a:xfrm>
              <a:off x="8047752" y="3811480"/>
              <a:ext cx="32262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22085BF-FCC1-D607-F021-14183798E49B}"/>
                </a:ext>
              </a:extLst>
            </p:cNvPr>
            <p:cNvCxnSpPr>
              <a:cxnSpLocks/>
            </p:cNvCxnSpPr>
            <p:nvPr/>
          </p:nvCxnSpPr>
          <p:spPr>
            <a:xfrm>
              <a:off x="8047752" y="4228730"/>
              <a:ext cx="32262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263E588-1B45-1439-ADB8-D740F9D98377}"/>
                </a:ext>
              </a:extLst>
            </p:cNvPr>
            <p:cNvCxnSpPr>
              <a:cxnSpLocks/>
            </p:cNvCxnSpPr>
            <p:nvPr/>
          </p:nvCxnSpPr>
          <p:spPr>
            <a:xfrm>
              <a:off x="8047752" y="4681491"/>
              <a:ext cx="322624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B00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00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Research Citations: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58952" y="804672"/>
            <a:ext cx="0" cy="566928"/>
          </a:xfrm>
          <a:prstGeom prst="line">
            <a:avLst/>
          </a:prstGeom>
          <a:noFill/>
          <a:ln w="50800">
            <a:solidFill>
              <a:srgbClr val="F2D4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5" name="Image 5" descr="/home/claude/work/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095" y="320040"/>
            <a:ext cx="960120" cy="26911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Without Fallout</a:t>
            </a:r>
            <a:endParaRPr lang="en-US" sz="900" dirty="0"/>
          </a:p>
        </p:txBody>
      </p:sp>
      <p:sp>
        <p:nvSpPr>
          <p:cNvPr id="27" name="Text 19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6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E6E9165-501B-D45D-C419-66F7BB9E87C6}"/>
              </a:ext>
            </a:extLst>
          </p:cNvPr>
          <p:cNvSpPr/>
          <p:nvPr/>
        </p:nvSpPr>
        <p:spPr>
          <a:xfrm>
            <a:off x="731520" y="1527049"/>
            <a:ext cx="10698480" cy="48280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CEE3BC9-E6BF-9CD2-E880-CACAA1055FDF}"/>
              </a:ext>
            </a:extLst>
          </p:cNvPr>
          <p:cNvSpPr txBox="1"/>
          <p:nvPr/>
        </p:nvSpPr>
        <p:spPr>
          <a:xfrm>
            <a:off x="1216058" y="1791747"/>
            <a:ext cx="988613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Abi-Esber, Nicole, Jennifer E. Abel, Juliana Schroeder, and Francesca Gino. "'</a:t>
            </a:r>
            <a:r>
              <a:rPr lang="en-GB" sz="1600" i="1" dirty="0"/>
              <a:t>Just Letting You Know…': Underestimating Others' Desire for Constructive Feedback</a:t>
            </a:r>
            <a:r>
              <a:rPr lang="en-GB" sz="1600" dirty="0"/>
              <a:t>." Journal of Personality and Social Psychology 123, no. 6 (December 2022): 1362–1385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Park, J. A., Johnson, D. A., Moon, K., &amp; Lee, J. (2019). </a:t>
            </a:r>
            <a:r>
              <a:rPr lang="en-GB" sz="1600" i="1" dirty="0"/>
              <a:t>The Interaction Effects of Frequency and Specificity of Feedback on Work Performance</a:t>
            </a:r>
            <a:r>
              <a:rPr lang="en-GB" sz="1600" dirty="0"/>
              <a:t>. Journal of Organizational </a:t>
            </a:r>
            <a:r>
              <a:rPr lang="en-GB" sz="1600" dirty="0" err="1"/>
              <a:t>Behavior</a:t>
            </a:r>
            <a:r>
              <a:rPr lang="en-GB" sz="1600" dirty="0"/>
              <a:t> Management, </a:t>
            </a:r>
            <a:r>
              <a:rPr lang="en-GB" sz="1600" i="1" dirty="0"/>
              <a:t>39</a:t>
            </a:r>
            <a:r>
              <a:rPr lang="en-GB" sz="1600" dirty="0"/>
              <a:t>(3–4), 164–178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Locke, E. A., &amp; Latham, G. P. (1990). </a:t>
            </a:r>
            <a:r>
              <a:rPr lang="en-GB" sz="1600" i="1" dirty="0"/>
              <a:t>A Theory of Goal Setting &amp; Task Performance.</a:t>
            </a:r>
            <a:r>
              <a:rPr lang="en-GB" sz="1600" dirty="0"/>
              <a:t> </a:t>
            </a:r>
            <a:br>
              <a:rPr lang="en-GB" sz="1600" dirty="0"/>
            </a:br>
            <a:r>
              <a:rPr lang="en-GB" sz="1600" dirty="0"/>
              <a:t>Codding, Feinberg, Dunn &amp; Pace (2005). </a:t>
            </a:r>
            <a:r>
              <a:rPr lang="en-GB" sz="1600" i="1" dirty="0"/>
              <a:t>Effects of Immediate Performance Feedback on Implementation of </a:t>
            </a:r>
            <a:r>
              <a:rPr lang="en-GB" sz="1600" i="1" dirty="0" err="1"/>
              <a:t>Behavior</a:t>
            </a:r>
            <a:r>
              <a:rPr lang="en-GB" sz="1600" i="1" dirty="0"/>
              <a:t> Support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Engerer</a:t>
            </a:r>
            <a:r>
              <a:rPr lang="en-GB" sz="1600" dirty="0"/>
              <a:t> C, </a:t>
            </a:r>
            <a:r>
              <a:rPr lang="en-GB" sz="1600" dirty="0" err="1"/>
              <a:t>Berberat</a:t>
            </a:r>
            <a:r>
              <a:rPr lang="en-GB" sz="1600" dirty="0"/>
              <a:t> PO, Dinkel A, Rudolph B, Sattel H, Wuensch A</a:t>
            </a:r>
            <a:r>
              <a:rPr lang="en-GB" sz="1600" i="1" dirty="0"/>
              <a:t>. Specific feedback makes medical students better communicators</a:t>
            </a:r>
            <a:r>
              <a:rPr lang="en-GB" sz="1600" dirty="0"/>
              <a:t>. BMC Med Educ. 2019 Feb 8;19(1):51. </a:t>
            </a:r>
            <a:r>
              <a:rPr lang="en-GB" sz="1600" dirty="0" err="1"/>
              <a:t>doi</a:t>
            </a:r>
            <a:r>
              <a:rPr lang="en-GB" sz="1600" dirty="0"/>
              <a:t>: 10.1186/s12909-019-1470-9. PMID: 30736764; PMCID: PMC6368801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Smither, J. W., London, M. </a:t>
            </a:r>
            <a:r>
              <a:rPr lang="en-GB" sz="1600" dirty="0" err="1"/>
              <a:t>Vasilpoulos</a:t>
            </a:r>
            <a:r>
              <a:rPr lang="en-GB" sz="1600" dirty="0"/>
              <a:t>, N. L., Reilly, R. R., Millsap, R. E. &amp; Salvemini, N. (1995).  </a:t>
            </a:r>
            <a:r>
              <a:rPr lang="en-GB" sz="1600" i="1" dirty="0"/>
              <a:t>An examination of the effects of an upward feedback program over time</a:t>
            </a:r>
            <a:r>
              <a:rPr lang="en-GB" sz="1600" dirty="0"/>
              <a:t>. Personnel Psychology, 48, 1‐34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B00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1645920"/>
            <a:ext cx="5120640" cy="5120640"/>
          </a:xfrm>
          <a:prstGeom prst="ellipse">
            <a:avLst/>
          </a:prstGeom>
          <a:solidFill>
            <a:srgbClr val="8041D9">
              <a:alpha val="4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Any Questions?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22960" y="17830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D9C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touch: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960" y="2651760"/>
            <a:ext cx="566928" cy="566928"/>
          </a:xfrm>
          <a:prstGeom prst="ellipse">
            <a:avLst/>
          </a:prstGeom>
          <a:solidFill>
            <a:srgbClr val="F2D43D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6" name="Image 0" descr="/home/claude/work/icons/m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788920"/>
            <a:ext cx="292608" cy="292608"/>
          </a:xfrm>
          <a:prstGeom prst="rect">
            <a:avLst/>
          </a:prstGeom>
          <a:ln>
            <a:solidFill>
              <a:srgbClr val="3B0076"/>
            </a:solidFill>
          </a:ln>
        </p:spPr>
      </p:pic>
      <p:sp>
        <p:nvSpPr>
          <p:cNvPr id="7" name="Text 4"/>
          <p:cNvSpPr/>
          <p:nvPr/>
        </p:nvSpPr>
        <p:spPr>
          <a:xfrm>
            <a:off x="1691640" y="262432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2D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691640" y="2907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karen@karenknight.ca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822960" y="3520440"/>
            <a:ext cx="566928" cy="566928"/>
          </a:xfrm>
          <a:prstGeom prst="ellipse">
            <a:avLst/>
          </a:prstGeom>
          <a:solidFill>
            <a:srgbClr val="F2D43D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0" name="Image 1" descr="/home/claude/work/icons/ph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3657600"/>
            <a:ext cx="292608" cy="29260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91640" y="34930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2D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1691640" y="377647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1-250-299-8421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822960" y="4389120"/>
            <a:ext cx="566928" cy="566928"/>
          </a:xfrm>
          <a:prstGeom prst="ellipse">
            <a:avLst/>
          </a:prstGeom>
          <a:solidFill>
            <a:srgbClr val="F2D43D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4" name="Image 2" descr="/home/claude/work/icons/glo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" y="4526280"/>
            <a:ext cx="292608" cy="29260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691640" y="43616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2D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1691640" y="464515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karenknight.ca</a:t>
            </a:r>
            <a:endParaRPr lang="en-US" sz="1700" dirty="0"/>
          </a:p>
        </p:txBody>
      </p:sp>
      <p:pic>
        <p:nvPicPr>
          <p:cNvPr id="17" name="Image 3" descr="/home/claude/work/logo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5873" y="5459598"/>
            <a:ext cx="3520997" cy="98692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B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Without Fallout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9B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0572368E-7A6B-3670-B7FD-471B37AFE4D4}"/>
              </a:ext>
            </a:extLst>
          </p:cNvPr>
          <p:cNvSpPr/>
          <p:nvPr/>
        </p:nvSpPr>
        <p:spPr>
          <a:xfrm>
            <a:off x="10332720" y="3058668"/>
            <a:ext cx="2926080" cy="2926080"/>
          </a:xfrm>
          <a:prstGeom prst="ellipse">
            <a:avLst/>
          </a:prstGeom>
          <a:solidFill>
            <a:srgbClr val="27004F">
              <a:alpha val="75000"/>
            </a:srgbClr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921</Words>
  <Application>Microsoft Office PowerPoint</Application>
  <PresentationFormat>Widescreen</PresentationFormat>
  <Paragraphs>128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Karen Knight</cp:lastModifiedBy>
  <cp:revision>2</cp:revision>
  <dcterms:created xsi:type="dcterms:W3CDTF">2026-07-24T21:45:14Z</dcterms:created>
  <dcterms:modified xsi:type="dcterms:W3CDTF">2026-08-04T22:51:10Z</dcterms:modified>
</cp:coreProperties>
</file>